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Lst>
  <p:sldSz cy="30279975" cx="42808525"/>
  <p:notesSz cx="9928225" cy="679767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7" roundtripDataSignature="AMtx7mgE/qcnqQ1A2sE30pBNzpXiScpfD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54EA526-4896-40B4-897E-C3275F69344D}">
  <a:tblStyle styleId="{054EA526-4896-40B4-897E-C3275F69344D}" styleName="Table_0">
    <a:wholeTbl>
      <a:tcTxStyle b="off" i="off">
        <a:font>
          <a:latin typeface="Arial"/>
          <a:ea typeface="Arial"/>
          <a:cs typeface="Arial"/>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slide" Target="slides/slide1.xml"/><Relationship Id="rId7"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4300537" cy="339725"/>
          </a:xfrm>
          <a:prstGeom prst="rect">
            <a:avLst/>
          </a:prstGeom>
          <a:noFill/>
          <a:ln>
            <a:noFill/>
          </a:ln>
        </p:spPr>
        <p:txBody>
          <a:bodyPr anchorCtr="0" anchor="t" bIns="91425" lIns="91425" spcFirstLastPara="1" rIns="91425" wrap="square" tIns="91425">
            <a:noAutofit/>
          </a:bodyPr>
          <a:lstStyle>
            <a:lvl1pPr lvl="0" marR="0" rtl="0" algn="just">
              <a:lnSpc>
                <a:spcPct val="100000"/>
              </a:lnSpc>
              <a:spcBef>
                <a:spcPts val="12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just">
              <a:lnSpc>
                <a:spcPct val="100000"/>
              </a:lnSpc>
              <a:spcBef>
                <a:spcPts val="12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just">
              <a:lnSpc>
                <a:spcPct val="100000"/>
              </a:lnSpc>
              <a:spcBef>
                <a:spcPts val="12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just">
              <a:lnSpc>
                <a:spcPct val="100000"/>
              </a:lnSpc>
              <a:spcBef>
                <a:spcPts val="12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just">
              <a:lnSpc>
                <a:spcPct val="100000"/>
              </a:lnSpc>
              <a:spcBef>
                <a:spcPts val="12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just">
              <a:lnSpc>
                <a:spcPct val="100000"/>
              </a:lnSpc>
              <a:spcBef>
                <a:spcPts val="12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just">
              <a:lnSpc>
                <a:spcPct val="100000"/>
              </a:lnSpc>
              <a:spcBef>
                <a:spcPts val="12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just">
              <a:lnSpc>
                <a:spcPct val="100000"/>
              </a:lnSpc>
              <a:spcBef>
                <a:spcPts val="12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just">
              <a:lnSpc>
                <a:spcPct val="100000"/>
              </a:lnSpc>
              <a:spcBef>
                <a:spcPts val="12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5622925" y="0"/>
            <a:ext cx="4303712" cy="339725"/>
          </a:xfrm>
          <a:prstGeom prst="rect">
            <a:avLst/>
          </a:prstGeom>
          <a:noFill/>
          <a:ln>
            <a:noFill/>
          </a:ln>
        </p:spPr>
        <p:txBody>
          <a:bodyPr anchorCtr="0" anchor="t" bIns="91425" lIns="91425" spcFirstLastPara="1" rIns="91425" wrap="square" tIns="91425">
            <a:noAutofit/>
          </a:bodyPr>
          <a:lstStyle>
            <a:lvl1pPr lvl="0" marR="0" rtl="0" algn="just">
              <a:lnSpc>
                <a:spcPct val="100000"/>
              </a:lnSpc>
              <a:spcBef>
                <a:spcPts val="12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just">
              <a:lnSpc>
                <a:spcPct val="100000"/>
              </a:lnSpc>
              <a:spcBef>
                <a:spcPts val="12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just">
              <a:lnSpc>
                <a:spcPct val="100000"/>
              </a:lnSpc>
              <a:spcBef>
                <a:spcPts val="12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just">
              <a:lnSpc>
                <a:spcPct val="100000"/>
              </a:lnSpc>
              <a:spcBef>
                <a:spcPts val="12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just">
              <a:lnSpc>
                <a:spcPct val="100000"/>
              </a:lnSpc>
              <a:spcBef>
                <a:spcPts val="12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just">
              <a:lnSpc>
                <a:spcPct val="100000"/>
              </a:lnSpc>
              <a:spcBef>
                <a:spcPts val="12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just">
              <a:lnSpc>
                <a:spcPct val="100000"/>
              </a:lnSpc>
              <a:spcBef>
                <a:spcPts val="12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just">
              <a:lnSpc>
                <a:spcPct val="100000"/>
              </a:lnSpc>
              <a:spcBef>
                <a:spcPts val="12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just">
              <a:lnSpc>
                <a:spcPct val="100000"/>
              </a:lnSpc>
              <a:spcBef>
                <a:spcPts val="12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3163887" y="509587"/>
            <a:ext cx="3602037" cy="25479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6" name="Google Shape;6;n"/>
          <p:cNvSpPr txBox="1"/>
          <p:nvPr>
            <p:ph idx="1" type="body"/>
          </p:nvPr>
        </p:nvSpPr>
        <p:spPr>
          <a:xfrm>
            <a:off x="992187" y="3227387"/>
            <a:ext cx="7943850" cy="30607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7" name="Google Shape;7;n"/>
          <p:cNvSpPr txBox="1"/>
          <p:nvPr>
            <p:ph idx="11" type="ftr"/>
          </p:nvPr>
        </p:nvSpPr>
        <p:spPr>
          <a:xfrm>
            <a:off x="0" y="6456362"/>
            <a:ext cx="4300537" cy="339725"/>
          </a:xfrm>
          <a:prstGeom prst="rect">
            <a:avLst/>
          </a:prstGeom>
          <a:noFill/>
          <a:ln>
            <a:noFill/>
          </a:ln>
        </p:spPr>
        <p:txBody>
          <a:bodyPr anchorCtr="0" anchor="b" bIns="91425" lIns="91425" spcFirstLastPara="1" rIns="91425" wrap="square" tIns="91425">
            <a:noAutofit/>
          </a:bodyPr>
          <a:lstStyle>
            <a:lvl1pPr lvl="0" marR="0" rtl="0" algn="just">
              <a:lnSpc>
                <a:spcPct val="100000"/>
              </a:lnSpc>
              <a:spcBef>
                <a:spcPts val="12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just">
              <a:lnSpc>
                <a:spcPct val="100000"/>
              </a:lnSpc>
              <a:spcBef>
                <a:spcPts val="12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just">
              <a:lnSpc>
                <a:spcPct val="100000"/>
              </a:lnSpc>
              <a:spcBef>
                <a:spcPts val="12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just">
              <a:lnSpc>
                <a:spcPct val="100000"/>
              </a:lnSpc>
              <a:spcBef>
                <a:spcPts val="12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just">
              <a:lnSpc>
                <a:spcPct val="100000"/>
              </a:lnSpc>
              <a:spcBef>
                <a:spcPts val="12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just">
              <a:lnSpc>
                <a:spcPct val="100000"/>
              </a:lnSpc>
              <a:spcBef>
                <a:spcPts val="12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just">
              <a:lnSpc>
                <a:spcPct val="100000"/>
              </a:lnSpc>
              <a:spcBef>
                <a:spcPts val="12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just">
              <a:lnSpc>
                <a:spcPct val="100000"/>
              </a:lnSpc>
              <a:spcBef>
                <a:spcPts val="12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just">
              <a:lnSpc>
                <a:spcPct val="100000"/>
              </a:lnSpc>
              <a:spcBef>
                <a:spcPts val="12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5622925" y="6456362"/>
            <a:ext cx="4303712" cy="339725"/>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nvSpPr>
        <p:spPr>
          <a:xfrm>
            <a:off x="5622925" y="6456362"/>
            <a:ext cx="4303712" cy="339725"/>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Arial"/>
              <a:ea typeface="Arial"/>
              <a:cs typeface="Arial"/>
              <a:sym typeface="Arial"/>
            </a:endParaRPr>
          </a:p>
        </p:txBody>
      </p:sp>
      <p:sp>
        <p:nvSpPr>
          <p:cNvPr id="86" name="Google Shape;86;p1:notes"/>
          <p:cNvSpPr/>
          <p:nvPr>
            <p:ph idx="2" type="sldImg"/>
          </p:nvPr>
        </p:nvSpPr>
        <p:spPr>
          <a:xfrm>
            <a:off x="3163888" y="509588"/>
            <a:ext cx="3602037" cy="2547937"/>
          </a:xfrm>
          <a:custGeom>
            <a:rect b="b" l="l" r="r" t="t"/>
            <a:pathLst>
              <a:path extrusionOk="0" h="120000" w="120000">
                <a:moveTo>
                  <a:pt x="0" y="0"/>
                </a:moveTo>
                <a:lnTo>
                  <a:pt x="120000" y="0"/>
                </a:lnTo>
                <a:lnTo>
                  <a:pt x="120000" y="120000"/>
                </a:lnTo>
                <a:lnTo>
                  <a:pt x="0" y="120000"/>
                </a:lnTo>
                <a:close/>
              </a:path>
            </a:pathLst>
          </a:custGeom>
          <a:noFill/>
          <a:ln>
            <a:noFill/>
          </a:ln>
        </p:spPr>
      </p:sp>
      <p:sp>
        <p:nvSpPr>
          <p:cNvPr id="87" name="Google Shape;87;p1:notes"/>
          <p:cNvSpPr txBox="1"/>
          <p:nvPr>
            <p:ph idx="1" type="body"/>
          </p:nvPr>
        </p:nvSpPr>
        <p:spPr>
          <a:xfrm>
            <a:off x="992187" y="3227387"/>
            <a:ext cx="7943850" cy="30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3"/>
          <p:cNvSpPr txBox="1"/>
          <p:nvPr>
            <p:ph idx="10" type="dt"/>
          </p:nvPr>
        </p:nvSpPr>
        <p:spPr>
          <a:xfrm>
            <a:off x="3209925" y="27589163"/>
            <a:ext cx="8918575" cy="2017712"/>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7" name="Google Shape;17;p3"/>
          <p:cNvSpPr txBox="1"/>
          <p:nvPr>
            <p:ph idx="11" type="ftr"/>
          </p:nvPr>
        </p:nvSpPr>
        <p:spPr>
          <a:xfrm>
            <a:off x="14625638" y="27589163"/>
            <a:ext cx="13557250" cy="2017712"/>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8" name="Google Shape;18;p3"/>
          <p:cNvSpPr txBox="1"/>
          <p:nvPr>
            <p:ph idx="12" type="sldNum"/>
          </p:nvPr>
        </p:nvSpPr>
        <p:spPr>
          <a:xfrm>
            <a:off x="30680025" y="27589163"/>
            <a:ext cx="8918575" cy="2017712"/>
          </a:xfrm>
          <a:prstGeom prst="rect">
            <a:avLst/>
          </a:prstGeom>
          <a:noFill/>
          <a:ln>
            <a:noFill/>
          </a:ln>
        </p:spPr>
        <p:txBody>
          <a:bodyPr anchorCtr="0" anchor="t" bIns="209275" lIns="418550" spcFirstLastPara="1" rIns="418550" wrap="square" tIns="209275">
            <a:noAutofit/>
          </a:bodyPr>
          <a:lstStyle>
            <a:lvl1pPr indent="0" lvl="0"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2" name="Shape 72"/>
        <p:cNvGrpSpPr/>
        <p:nvPr/>
      </p:nvGrpSpPr>
      <p:grpSpPr>
        <a:xfrm>
          <a:off x="0" y="0"/>
          <a:ext cx="0" cy="0"/>
          <a:chOff x="0" y="0"/>
          <a:chExt cx="0" cy="0"/>
        </a:xfrm>
      </p:grpSpPr>
      <p:sp>
        <p:nvSpPr>
          <p:cNvPr id="73" name="Google Shape;73;p12"/>
          <p:cNvSpPr txBox="1"/>
          <p:nvPr>
            <p:ph type="title"/>
          </p:nvPr>
        </p:nvSpPr>
        <p:spPr>
          <a:xfrm>
            <a:off x="3209925" y="2690812"/>
            <a:ext cx="36388676" cy="504825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74" name="Google Shape;74;p12"/>
          <p:cNvSpPr txBox="1"/>
          <p:nvPr>
            <p:ph idx="1" type="body"/>
          </p:nvPr>
        </p:nvSpPr>
        <p:spPr>
          <a:xfrm>
            <a:off x="3209925" y="8747125"/>
            <a:ext cx="36388676" cy="18168938"/>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2920"/>
              </a:spcBef>
              <a:spcAft>
                <a:spcPts val="0"/>
              </a:spcAft>
              <a:buClr>
                <a:schemeClr val="dk1"/>
              </a:buClr>
              <a:buSzPts val="1400"/>
              <a:buFont typeface="Times New Roman"/>
              <a:buChar char="•"/>
              <a:defRPr/>
            </a:lvl1pPr>
            <a:lvl2pPr indent="-317500" lvl="1" marL="914400" algn="l">
              <a:lnSpc>
                <a:spcPct val="100000"/>
              </a:lnSpc>
              <a:spcBef>
                <a:spcPts val="2580"/>
              </a:spcBef>
              <a:spcAft>
                <a:spcPts val="0"/>
              </a:spcAft>
              <a:buClr>
                <a:schemeClr val="dk1"/>
              </a:buClr>
              <a:buSzPts val="1400"/>
              <a:buFont typeface="Times New Roman"/>
              <a:buChar char="–"/>
              <a:defRPr/>
            </a:lvl2pPr>
            <a:lvl3pPr indent="-317500" lvl="2" marL="1371600" algn="l">
              <a:lnSpc>
                <a:spcPct val="100000"/>
              </a:lnSpc>
              <a:spcBef>
                <a:spcPts val="2180"/>
              </a:spcBef>
              <a:spcAft>
                <a:spcPts val="0"/>
              </a:spcAft>
              <a:buClr>
                <a:schemeClr val="dk1"/>
              </a:buClr>
              <a:buSzPts val="1400"/>
              <a:buFont typeface="Times New Roman"/>
              <a:buChar char="•"/>
              <a:defRPr/>
            </a:lvl3pPr>
            <a:lvl4pPr indent="-317500" lvl="3" marL="1828800" algn="l">
              <a:lnSpc>
                <a:spcPct val="100000"/>
              </a:lnSpc>
              <a:spcBef>
                <a:spcPts val="1820"/>
              </a:spcBef>
              <a:spcAft>
                <a:spcPts val="0"/>
              </a:spcAft>
              <a:buClr>
                <a:schemeClr val="dk1"/>
              </a:buClr>
              <a:buSzPts val="1400"/>
              <a:buFont typeface="Times New Roman"/>
              <a:buChar char="–"/>
              <a:defRPr/>
            </a:lvl4pPr>
            <a:lvl5pPr indent="-317500" lvl="4" marL="2286000" algn="l">
              <a:lnSpc>
                <a:spcPct val="100000"/>
              </a:lnSpc>
              <a:spcBef>
                <a:spcPts val="1820"/>
              </a:spcBef>
              <a:spcAft>
                <a:spcPts val="0"/>
              </a:spcAft>
              <a:buClr>
                <a:schemeClr val="dk1"/>
              </a:buClr>
              <a:buSzPts val="1400"/>
              <a:buFont typeface="Times New Roman"/>
              <a:buChar char="»"/>
              <a:defRPr/>
            </a:lvl5pPr>
            <a:lvl6pPr indent="-317500" lvl="5" marL="2743200" algn="l">
              <a:lnSpc>
                <a:spcPct val="100000"/>
              </a:lnSpc>
              <a:spcBef>
                <a:spcPts val="1820"/>
              </a:spcBef>
              <a:spcAft>
                <a:spcPts val="0"/>
              </a:spcAft>
              <a:buClr>
                <a:schemeClr val="dk1"/>
              </a:buClr>
              <a:buSzPts val="1400"/>
              <a:buFont typeface="Times New Roman"/>
              <a:buChar char="»"/>
              <a:defRPr/>
            </a:lvl6pPr>
            <a:lvl7pPr indent="-317500" lvl="6" marL="3200400" algn="l">
              <a:lnSpc>
                <a:spcPct val="100000"/>
              </a:lnSpc>
              <a:spcBef>
                <a:spcPts val="1820"/>
              </a:spcBef>
              <a:spcAft>
                <a:spcPts val="0"/>
              </a:spcAft>
              <a:buClr>
                <a:schemeClr val="dk1"/>
              </a:buClr>
              <a:buSzPts val="1400"/>
              <a:buFont typeface="Times New Roman"/>
              <a:buChar char="»"/>
              <a:defRPr/>
            </a:lvl7pPr>
            <a:lvl8pPr indent="-317500" lvl="7" marL="3657600" algn="l">
              <a:lnSpc>
                <a:spcPct val="100000"/>
              </a:lnSpc>
              <a:spcBef>
                <a:spcPts val="1820"/>
              </a:spcBef>
              <a:spcAft>
                <a:spcPts val="0"/>
              </a:spcAft>
              <a:buClr>
                <a:schemeClr val="dk1"/>
              </a:buClr>
              <a:buSzPts val="1400"/>
              <a:buFont typeface="Times New Roman"/>
              <a:buChar char="»"/>
              <a:defRPr/>
            </a:lvl8pPr>
            <a:lvl9pPr indent="-317500" lvl="8" marL="4114800" algn="l">
              <a:lnSpc>
                <a:spcPct val="100000"/>
              </a:lnSpc>
              <a:spcBef>
                <a:spcPts val="1820"/>
              </a:spcBef>
              <a:spcAft>
                <a:spcPts val="0"/>
              </a:spcAft>
              <a:buClr>
                <a:schemeClr val="dk1"/>
              </a:buClr>
              <a:buSzPts val="1400"/>
              <a:buFont typeface="Times New Roman"/>
              <a:buChar char="»"/>
              <a:defRPr/>
            </a:lvl9pPr>
          </a:lstStyle>
          <a:p/>
        </p:txBody>
      </p:sp>
      <p:sp>
        <p:nvSpPr>
          <p:cNvPr id="75" name="Google Shape;75;p12"/>
          <p:cNvSpPr txBox="1"/>
          <p:nvPr>
            <p:ph idx="10" type="dt"/>
          </p:nvPr>
        </p:nvSpPr>
        <p:spPr>
          <a:xfrm>
            <a:off x="3209925" y="27589163"/>
            <a:ext cx="8918575" cy="2017712"/>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76" name="Google Shape;76;p12"/>
          <p:cNvSpPr txBox="1"/>
          <p:nvPr>
            <p:ph idx="11" type="ftr"/>
          </p:nvPr>
        </p:nvSpPr>
        <p:spPr>
          <a:xfrm>
            <a:off x="14625638" y="27589163"/>
            <a:ext cx="13557250" cy="2017712"/>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77" name="Google Shape;77;p12"/>
          <p:cNvSpPr txBox="1"/>
          <p:nvPr>
            <p:ph idx="12" type="sldNum"/>
          </p:nvPr>
        </p:nvSpPr>
        <p:spPr>
          <a:xfrm>
            <a:off x="30680025" y="27589163"/>
            <a:ext cx="8918575" cy="2017712"/>
          </a:xfrm>
          <a:prstGeom prst="rect">
            <a:avLst/>
          </a:prstGeom>
          <a:noFill/>
          <a:ln>
            <a:noFill/>
          </a:ln>
        </p:spPr>
        <p:txBody>
          <a:bodyPr anchorCtr="0" anchor="t" bIns="209275" lIns="418550" spcFirstLastPara="1" rIns="418550" wrap="square" tIns="209275">
            <a:noAutofit/>
          </a:bodyPr>
          <a:lstStyle>
            <a:lvl1pPr indent="0" lvl="0"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8" name="Shape 78"/>
        <p:cNvGrpSpPr/>
        <p:nvPr/>
      </p:nvGrpSpPr>
      <p:grpSpPr>
        <a:xfrm>
          <a:off x="0" y="0"/>
          <a:ext cx="0" cy="0"/>
          <a:chOff x="0" y="0"/>
          <a:chExt cx="0" cy="0"/>
        </a:xfrm>
      </p:grpSpPr>
      <p:sp>
        <p:nvSpPr>
          <p:cNvPr id="79" name="Google Shape;79;p13"/>
          <p:cNvSpPr txBox="1"/>
          <p:nvPr>
            <p:ph type="ctrTitle"/>
          </p:nvPr>
        </p:nvSpPr>
        <p:spPr>
          <a:xfrm>
            <a:off x="3209925" y="9405938"/>
            <a:ext cx="36388676" cy="6491287"/>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a:lvl1pPr>
            <a:lvl2pPr lvl="1" marR="0" algn="ctr">
              <a:lnSpc>
                <a:spcPct val="100000"/>
              </a:lnSpc>
              <a:spcBef>
                <a:spcPts val="0"/>
              </a:spcBef>
              <a:spcAft>
                <a:spcPts val="0"/>
              </a:spcAft>
              <a:buSzPts val="1400"/>
              <a:buChar char="○"/>
              <a:defRPr/>
            </a:lvl2pPr>
            <a:lvl3pPr lvl="2" marR="0" algn="ctr">
              <a:lnSpc>
                <a:spcPct val="100000"/>
              </a:lnSpc>
              <a:spcBef>
                <a:spcPts val="0"/>
              </a:spcBef>
              <a:spcAft>
                <a:spcPts val="0"/>
              </a:spcAft>
              <a:buSzPts val="1400"/>
              <a:buChar char="■"/>
              <a:defRPr/>
            </a:lvl3pPr>
            <a:lvl4pPr lvl="3" marR="0" algn="ctr">
              <a:lnSpc>
                <a:spcPct val="100000"/>
              </a:lnSpc>
              <a:spcBef>
                <a:spcPts val="0"/>
              </a:spcBef>
              <a:spcAft>
                <a:spcPts val="0"/>
              </a:spcAft>
              <a:buSzPts val="1400"/>
              <a:buChar char="●"/>
              <a:defRPr/>
            </a:lvl4pPr>
            <a:lvl5pPr lvl="4" marR="0" algn="ctr">
              <a:lnSpc>
                <a:spcPct val="100000"/>
              </a:lnSpc>
              <a:spcBef>
                <a:spcPts val="0"/>
              </a:spcBef>
              <a:spcAft>
                <a:spcPts val="0"/>
              </a:spcAft>
              <a:buSzPts val="1400"/>
              <a:buChar char="○"/>
              <a:defRPr/>
            </a:lvl5pPr>
            <a:lvl6pPr lvl="5" marR="0" algn="ctr">
              <a:lnSpc>
                <a:spcPct val="100000"/>
              </a:lnSpc>
              <a:spcBef>
                <a:spcPts val="0"/>
              </a:spcBef>
              <a:spcAft>
                <a:spcPts val="0"/>
              </a:spcAft>
              <a:buSzPts val="1400"/>
              <a:buChar char="■"/>
              <a:defRPr/>
            </a:lvl6pPr>
            <a:lvl7pPr lvl="6" marR="0" algn="ctr">
              <a:lnSpc>
                <a:spcPct val="100000"/>
              </a:lnSpc>
              <a:spcBef>
                <a:spcPts val="0"/>
              </a:spcBef>
              <a:spcAft>
                <a:spcPts val="0"/>
              </a:spcAft>
              <a:buSzPts val="1400"/>
              <a:buChar char="●"/>
              <a:defRPr/>
            </a:lvl7pPr>
            <a:lvl8pPr lvl="7" marR="0" algn="ctr">
              <a:lnSpc>
                <a:spcPct val="100000"/>
              </a:lnSpc>
              <a:spcBef>
                <a:spcPts val="0"/>
              </a:spcBef>
              <a:spcAft>
                <a:spcPts val="0"/>
              </a:spcAft>
              <a:buSzPts val="1400"/>
              <a:buChar char="○"/>
              <a:defRPr/>
            </a:lvl8pPr>
            <a:lvl9pPr lvl="8" marR="0" algn="ctr">
              <a:lnSpc>
                <a:spcPct val="100000"/>
              </a:lnSpc>
              <a:spcBef>
                <a:spcPts val="0"/>
              </a:spcBef>
              <a:spcAft>
                <a:spcPts val="0"/>
              </a:spcAft>
              <a:buSzPts val="1400"/>
              <a:buChar char="■"/>
              <a:defRPr/>
            </a:lvl9pPr>
          </a:lstStyle>
          <a:p/>
        </p:txBody>
      </p:sp>
      <p:sp>
        <p:nvSpPr>
          <p:cNvPr id="80" name="Google Shape;80;p13"/>
          <p:cNvSpPr txBox="1"/>
          <p:nvPr>
            <p:ph idx="1" type="subTitle"/>
          </p:nvPr>
        </p:nvSpPr>
        <p:spPr>
          <a:xfrm>
            <a:off x="6421438" y="17159288"/>
            <a:ext cx="29965651" cy="7737475"/>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2920"/>
              </a:spcBef>
              <a:spcAft>
                <a:spcPts val="0"/>
              </a:spcAft>
              <a:buClr>
                <a:schemeClr val="dk1"/>
              </a:buClr>
              <a:buSzPts val="1400"/>
              <a:buFont typeface="Times New Roman"/>
              <a:buNone/>
              <a:defRPr/>
            </a:lvl1pPr>
            <a:lvl2pPr lvl="1" marR="0" algn="ctr">
              <a:lnSpc>
                <a:spcPct val="100000"/>
              </a:lnSpc>
              <a:spcBef>
                <a:spcPts val="2580"/>
              </a:spcBef>
              <a:spcAft>
                <a:spcPts val="0"/>
              </a:spcAft>
              <a:buClr>
                <a:schemeClr val="dk1"/>
              </a:buClr>
              <a:buSzPts val="1400"/>
              <a:buFont typeface="Times New Roman"/>
              <a:buNone/>
              <a:defRPr/>
            </a:lvl2pPr>
            <a:lvl3pPr lvl="2" marR="0" algn="ctr">
              <a:lnSpc>
                <a:spcPct val="100000"/>
              </a:lnSpc>
              <a:spcBef>
                <a:spcPts val="2180"/>
              </a:spcBef>
              <a:spcAft>
                <a:spcPts val="0"/>
              </a:spcAft>
              <a:buClr>
                <a:schemeClr val="dk1"/>
              </a:buClr>
              <a:buSzPts val="1400"/>
              <a:buFont typeface="Times New Roman"/>
              <a:buNone/>
              <a:defRPr/>
            </a:lvl3pPr>
            <a:lvl4pPr lvl="3" marR="0" algn="ctr">
              <a:lnSpc>
                <a:spcPct val="100000"/>
              </a:lnSpc>
              <a:spcBef>
                <a:spcPts val="1820"/>
              </a:spcBef>
              <a:spcAft>
                <a:spcPts val="0"/>
              </a:spcAft>
              <a:buClr>
                <a:schemeClr val="dk1"/>
              </a:buClr>
              <a:buSzPts val="1400"/>
              <a:buFont typeface="Times New Roman"/>
              <a:buNone/>
              <a:defRPr/>
            </a:lvl4pPr>
            <a:lvl5pPr lvl="4" marR="0" algn="ctr">
              <a:lnSpc>
                <a:spcPct val="100000"/>
              </a:lnSpc>
              <a:spcBef>
                <a:spcPts val="1820"/>
              </a:spcBef>
              <a:spcAft>
                <a:spcPts val="0"/>
              </a:spcAft>
              <a:buClr>
                <a:schemeClr val="dk1"/>
              </a:buClr>
              <a:buSzPts val="1400"/>
              <a:buFont typeface="Times New Roman"/>
              <a:buNone/>
              <a:defRPr/>
            </a:lvl5pPr>
            <a:lvl6pPr lvl="5" marR="0" algn="ctr">
              <a:lnSpc>
                <a:spcPct val="100000"/>
              </a:lnSpc>
              <a:spcBef>
                <a:spcPts val="1820"/>
              </a:spcBef>
              <a:spcAft>
                <a:spcPts val="0"/>
              </a:spcAft>
              <a:buClr>
                <a:schemeClr val="dk1"/>
              </a:buClr>
              <a:buSzPts val="1400"/>
              <a:buFont typeface="Times New Roman"/>
              <a:buNone/>
              <a:defRPr/>
            </a:lvl6pPr>
            <a:lvl7pPr lvl="6" marR="0" algn="ctr">
              <a:lnSpc>
                <a:spcPct val="100000"/>
              </a:lnSpc>
              <a:spcBef>
                <a:spcPts val="1820"/>
              </a:spcBef>
              <a:spcAft>
                <a:spcPts val="0"/>
              </a:spcAft>
              <a:buClr>
                <a:schemeClr val="dk1"/>
              </a:buClr>
              <a:buSzPts val="1400"/>
              <a:buFont typeface="Times New Roman"/>
              <a:buNone/>
              <a:defRPr/>
            </a:lvl7pPr>
            <a:lvl8pPr lvl="7" marR="0" algn="ctr">
              <a:lnSpc>
                <a:spcPct val="100000"/>
              </a:lnSpc>
              <a:spcBef>
                <a:spcPts val="1820"/>
              </a:spcBef>
              <a:spcAft>
                <a:spcPts val="0"/>
              </a:spcAft>
              <a:buClr>
                <a:schemeClr val="dk1"/>
              </a:buClr>
              <a:buSzPts val="1400"/>
              <a:buFont typeface="Times New Roman"/>
              <a:buNone/>
              <a:defRPr/>
            </a:lvl8pPr>
            <a:lvl9pPr lvl="8" marR="0" algn="ctr">
              <a:lnSpc>
                <a:spcPct val="100000"/>
              </a:lnSpc>
              <a:spcBef>
                <a:spcPts val="1820"/>
              </a:spcBef>
              <a:spcAft>
                <a:spcPts val="0"/>
              </a:spcAft>
              <a:buClr>
                <a:schemeClr val="dk1"/>
              </a:buClr>
              <a:buSzPts val="1400"/>
              <a:buFont typeface="Times New Roman"/>
              <a:buNone/>
              <a:defRPr/>
            </a:lvl9pPr>
          </a:lstStyle>
          <a:p/>
        </p:txBody>
      </p:sp>
      <p:sp>
        <p:nvSpPr>
          <p:cNvPr id="81" name="Google Shape;81;p13"/>
          <p:cNvSpPr txBox="1"/>
          <p:nvPr>
            <p:ph idx="10" type="dt"/>
          </p:nvPr>
        </p:nvSpPr>
        <p:spPr>
          <a:xfrm>
            <a:off x="3209925" y="27589163"/>
            <a:ext cx="8918575" cy="2017712"/>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82" name="Google Shape;82;p13"/>
          <p:cNvSpPr txBox="1"/>
          <p:nvPr>
            <p:ph idx="11" type="ftr"/>
          </p:nvPr>
        </p:nvSpPr>
        <p:spPr>
          <a:xfrm>
            <a:off x="14625638" y="27589163"/>
            <a:ext cx="13557250" cy="2017712"/>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83" name="Google Shape;83;p13"/>
          <p:cNvSpPr txBox="1"/>
          <p:nvPr>
            <p:ph idx="12" type="sldNum"/>
          </p:nvPr>
        </p:nvSpPr>
        <p:spPr>
          <a:xfrm>
            <a:off x="30680025" y="27589163"/>
            <a:ext cx="8918575" cy="2017712"/>
          </a:xfrm>
          <a:prstGeom prst="rect">
            <a:avLst/>
          </a:prstGeom>
          <a:noFill/>
          <a:ln>
            <a:noFill/>
          </a:ln>
        </p:spPr>
        <p:txBody>
          <a:bodyPr anchorCtr="0" anchor="t" bIns="209275" lIns="418550" spcFirstLastPara="1" rIns="418550" wrap="square" tIns="209275">
            <a:noAutofit/>
          </a:bodyPr>
          <a:lstStyle>
            <a:lvl1pPr indent="0" lvl="0"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 name="Shape 19"/>
        <p:cNvGrpSpPr/>
        <p:nvPr/>
      </p:nvGrpSpPr>
      <p:grpSpPr>
        <a:xfrm>
          <a:off x="0" y="0"/>
          <a:ext cx="0" cy="0"/>
          <a:chOff x="0" y="0"/>
          <a:chExt cx="0" cy="0"/>
        </a:xfrm>
      </p:grpSpPr>
      <p:sp>
        <p:nvSpPr>
          <p:cNvPr id="20" name="Google Shape;20;p4"/>
          <p:cNvSpPr txBox="1"/>
          <p:nvPr>
            <p:ph type="title"/>
          </p:nvPr>
        </p:nvSpPr>
        <p:spPr>
          <a:xfrm rot="5400000">
            <a:off x="22937787" y="10255251"/>
            <a:ext cx="24225251" cy="9096375"/>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1" name="Google Shape;21;p4"/>
          <p:cNvSpPr txBox="1"/>
          <p:nvPr>
            <p:ph idx="1" type="body"/>
          </p:nvPr>
        </p:nvSpPr>
        <p:spPr>
          <a:xfrm rot="5400000">
            <a:off x="4667249" y="1233488"/>
            <a:ext cx="24225251" cy="27139901"/>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2920"/>
              </a:spcBef>
              <a:spcAft>
                <a:spcPts val="0"/>
              </a:spcAft>
              <a:buClr>
                <a:schemeClr val="dk1"/>
              </a:buClr>
              <a:buSzPts val="1400"/>
              <a:buFont typeface="Times New Roman"/>
              <a:buChar char="•"/>
              <a:defRPr/>
            </a:lvl1pPr>
            <a:lvl2pPr indent="-317500" lvl="1" marL="914400" algn="l">
              <a:lnSpc>
                <a:spcPct val="100000"/>
              </a:lnSpc>
              <a:spcBef>
                <a:spcPts val="2580"/>
              </a:spcBef>
              <a:spcAft>
                <a:spcPts val="0"/>
              </a:spcAft>
              <a:buClr>
                <a:schemeClr val="dk1"/>
              </a:buClr>
              <a:buSzPts val="1400"/>
              <a:buFont typeface="Times New Roman"/>
              <a:buChar char="–"/>
              <a:defRPr/>
            </a:lvl2pPr>
            <a:lvl3pPr indent="-317500" lvl="2" marL="1371600" algn="l">
              <a:lnSpc>
                <a:spcPct val="100000"/>
              </a:lnSpc>
              <a:spcBef>
                <a:spcPts val="2180"/>
              </a:spcBef>
              <a:spcAft>
                <a:spcPts val="0"/>
              </a:spcAft>
              <a:buClr>
                <a:schemeClr val="dk1"/>
              </a:buClr>
              <a:buSzPts val="1400"/>
              <a:buFont typeface="Times New Roman"/>
              <a:buChar char="•"/>
              <a:defRPr/>
            </a:lvl3pPr>
            <a:lvl4pPr indent="-317500" lvl="3" marL="1828800" algn="l">
              <a:lnSpc>
                <a:spcPct val="100000"/>
              </a:lnSpc>
              <a:spcBef>
                <a:spcPts val="1820"/>
              </a:spcBef>
              <a:spcAft>
                <a:spcPts val="0"/>
              </a:spcAft>
              <a:buClr>
                <a:schemeClr val="dk1"/>
              </a:buClr>
              <a:buSzPts val="1400"/>
              <a:buFont typeface="Times New Roman"/>
              <a:buChar char="–"/>
              <a:defRPr/>
            </a:lvl4pPr>
            <a:lvl5pPr indent="-317500" lvl="4" marL="2286000" algn="l">
              <a:lnSpc>
                <a:spcPct val="100000"/>
              </a:lnSpc>
              <a:spcBef>
                <a:spcPts val="1820"/>
              </a:spcBef>
              <a:spcAft>
                <a:spcPts val="0"/>
              </a:spcAft>
              <a:buClr>
                <a:schemeClr val="dk1"/>
              </a:buClr>
              <a:buSzPts val="1400"/>
              <a:buFont typeface="Times New Roman"/>
              <a:buChar char="»"/>
              <a:defRPr/>
            </a:lvl5pPr>
            <a:lvl6pPr indent="-317500" lvl="5" marL="2743200" algn="l">
              <a:lnSpc>
                <a:spcPct val="100000"/>
              </a:lnSpc>
              <a:spcBef>
                <a:spcPts val="1820"/>
              </a:spcBef>
              <a:spcAft>
                <a:spcPts val="0"/>
              </a:spcAft>
              <a:buClr>
                <a:schemeClr val="dk1"/>
              </a:buClr>
              <a:buSzPts val="1400"/>
              <a:buFont typeface="Times New Roman"/>
              <a:buChar char="»"/>
              <a:defRPr/>
            </a:lvl6pPr>
            <a:lvl7pPr indent="-317500" lvl="6" marL="3200400" algn="l">
              <a:lnSpc>
                <a:spcPct val="100000"/>
              </a:lnSpc>
              <a:spcBef>
                <a:spcPts val="1820"/>
              </a:spcBef>
              <a:spcAft>
                <a:spcPts val="0"/>
              </a:spcAft>
              <a:buClr>
                <a:schemeClr val="dk1"/>
              </a:buClr>
              <a:buSzPts val="1400"/>
              <a:buFont typeface="Times New Roman"/>
              <a:buChar char="»"/>
              <a:defRPr/>
            </a:lvl7pPr>
            <a:lvl8pPr indent="-317500" lvl="7" marL="3657600" algn="l">
              <a:lnSpc>
                <a:spcPct val="100000"/>
              </a:lnSpc>
              <a:spcBef>
                <a:spcPts val="1820"/>
              </a:spcBef>
              <a:spcAft>
                <a:spcPts val="0"/>
              </a:spcAft>
              <a:buClr>
                <a:schemeClr val="dk1"/>
              </a:buClr>
              <a:buSzPts val="1400"/>
              <a:buFont typeface="Times New Roman"/>
              <a:buChar char="»"/>
              <a:defRPr/>
            </a:lvl8pPr>
            <a:lvl9pPr indent="-317500" lvl="8" marL="4114800" algn="l">
              <a:lnSpc>
                <a:spcPct val="100000"/>
              </a:lnSpc>
              <a:spcBef>
                <a:spcPts val="1820"/>
              </a:spcBef>
              <a:spcAft>
                <a:spcPts val="0"/>
              </a:spcAft>
              <a:buClr>
                <a:schemeClr val="dk1"/>
              </a:buClr>
              <a:buSzPts val="1400"/>
              <a:buFont typeface="Times New Roman"/>
              <a:buChar char="»"/>
              <a:defRPr/>
            </a:lvl9pPr>
          </a:lstStyle>
          <a:p/>
        </p:txBody>
      </p:sp>
      <p:sp>
        <p:nvSpPr>
          <p:cNvPr id="22" name="Google Shape;22;p4"/>
          <p:cNvSpPr txBox="1"/>
          <p:nvPr>
            <p:ph idx="10" type="dt"/>
          </p:nvPr>
        </p:nvSpPr>
        <p:spPr>
          <a:xfrm>
            <a:off x="3209925" y="27589163"/>
            <a:ext cx="8918575" cy="2017712"/>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3" name="Google Shape;23;p4"/>
          <p:cNvSpPr txBox="1"/>
          <p:nvPr>
            <p:ph idx="11" type="ftr"/>
          </p:nvPr>
        </p:nvSpPr>
        <p:spPr>
          <a:xfrm>
            <a:off x="14625638" y="27589163"/>
            <a:ext cx="13557250" cy="2017712"/>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4" name="Google Shape;24;p4"/>
          <p:cNvSpPr txBox="1"/>
          <p:nvPr>
            <p:ph idx="12" type="sldNum"/>
          </p:nvPr>
        </p:nvSpPr>
        <p:spPr>
          <a:xfrm>
            <a:off x="30680025" y="27589163"/>
            <a:ext cx="8918575" cy="2017712"/>
          </a:xfrm>
          <a:prstGeom prst="rect">
            <a:avLst/>
          </a:prstGeom>
          <a:noFill/>
          <a:ln>
            <a:noFill/>
          </a:ln>
        </p:spPr>
        <p:txBody>
          <a:bodyPr anchorCtr="0" anchor="t" bIns="209275" lIns="418550" spcFirstLastPara="1" rIns="418550" wrap="square" tIns="209275">
            <a:noAutofit/>
          </a:bodyPr>
          <a:lstStyle>
            <a:lvl1pPr indent="0" lvl="0"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 name="Shape 25"/>
        <p:cNvGrpSpPr/>
        <p:nvPr/>
      </p:nvGrpSpPr>
      <p:grpSpPr>
        <a:xfrm>
          <a:off x="0" y="0"/>
          <a:ext cx="0" cy="0"/>
          <a:chOff x="0" y="0"/>
          <a:chExt cx="0" cy="0"/>
        </a:xfrm>
      </p:grpSpPr>
      <p:sp>
        <p:nvSpPr>
          <p:cNvPr id="26" name="Google Shape;26;p5"/>
          <p:cNvSpPr txBox="1"/>
          <p:nvPr>
            <p:ph type="title"/>
          </p:nvPr>
        </p:nvSpPr>
        <p:spPr>
          <a:xfrm>
            <a:off x="3209925" y="2690812"/>
            <a:ext cx="36388676" cy="504825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7" name="Google Shape;27;p5"/>
          <p:cNvSpPr txBox="1"/>
          <p:nvPr>
            <p:ph idx="1" type="body"/>
          </p:nvPr>
        </p:nvSpPr>
        <p:spPr>
          <a:xfrm rot="5400000">
            <a:off x="12319793" y="-362744"/>
            <a:ext cx="18168938" cy="36388676"/>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2920"/>
              </a:spcBef>
              <a:spcAft>
                <a:spcPts val="0"/>
              </a:spcAft>
              <a:buClr>
                <a:schemeClr val="dk1"/>
              </a:buClr>
              <a:buSzPts val="1400"/>
              <a:buFont typeface="Times New Roman"/>
              <a:buChar char="•"/>
              <a:defRPr/>
            </a:lvl1pPr>
            <a:lvl2pPr indent="-317500" lvl="1" marL="914400" algn="l">
              <a:lnSpc>
                <a:spcPct val="100000"/>
              </a:lnSpc>
              <a:spcBef>
                <a:spcPts val="2580"/>
              </a:spcBef>
              <a:spcAft>
                <a:spcPts val="0"/>
              </a:spcAft>
              <a:buClr>
                <a:schemeClr val="dk1"/>
              </a:buClr>
              <a:buSzPts val="1400"/>
              <a:buFont typeface="Times New Roman"/>
              <a:buChar char="–"/>
              <a:defRPr/>
            </a:lvl2pPr>
            <a:lvl3pPr indent="-317500" lvl="2" marL="1371600" algn="l">
              <a:lnSpc>
                <a:spcPct val="100000"/>
              </a:lnSpc>
              <a:spcBef>
                <a:spcPts val="2180"/>
              </a:spcBef>
              <a:spcAft>
                <a:spcPts val="0"/>
              </a:spcAft>
              <a:buClr>
                <a:schemeClr val="dk1"/>
              </a:buClr>
              <a:buSzPts val="1400"/>
              <a:buFont typeface="Times New Roman"/>
              <a:buChar char="•"/>
              <a:defRPr/>
            </a:lvl3pPr>
            <a:lvl4pPr indent="-317500" lvl="3" marL="1828800" algn="l">
              <a:lnSpc>
                <a:spcPct val="100000"/>
              </a:lnSpc>
              <a:spcBef>
                <a:spcPts val="1820"/>
              </a:spcBef>
              <a:spcAft>
                <a:spcPts val="0"/>
              </a:spcAft>
              <a:buClr>
                <a:schemeClr val="dk1"/>
              </a:buClr>
              <a:buSzPts val="1400"/>
              <a:buFont typeface="Times New Roman"/>
              <a:buChar char="–"/>
              <a:defRPr/>
            </a:lvl4pPr>
            <a:lvl5pPr indent="-317500" lvl="4" marL="2286000" algn="l">
              <a:lnSpc>
                <a:spcPct val="100000"/>
              </a:lnSpc>
              <a:spcBef>
                <a:spcPts val="1820"/>
              </a:spcBef>
              <a:spcAft>
                <a:spcPts val="0"/>
              </a:spcAft>
              <a:buClr>
                <a:schemeClr val="dk1"/>
              </a:buClr>
              <a:buSzPts val="1400"/>
              <a:buFont typeface="Times New Roman"/>
              <a:buChar char="»"/>
              <a:defRPr/>
            </a:lvl5pPr>
            <a:lvl6pPr indent="-317500" lvl="5" marL="2743200" algn="l">
              <a:lnSpc>
                <a:spcPct val="100000"/>
              </a:lnSpc>
              <a:spcBef>
                <a:spcPts val="1820"/>
              </a:spcBef>
              <a:spcAft>
                <a:spcPts val="0"/>
              </a:spcAft>
              <a:buClr>
                <a:schemeClr val="dk1"/>
              </a:buClr>
              <a:buSzPts val="1400"/>
              <a:buFont typeface="Times New Roman"/>
              <a:buChar char="»"/>
              <a:defRPr/>
            </a:lvl6pPr>
            <a:lvl7pPr indent="-317500" lvl="6" marL="3200400" algn="l">
              <a:lnSpc>
                <a:spcPct val="100000"/>
              </a:lnSpc>
              <a:spcBef>
                <a:spcPts val="1820"/>
              </a:spcBef>
              <a:spcAft>
                <a:spcPts val="0"/>
              </a:spcAft>
              <a:buClr>
                <a:schemeClr val="dk1"/>
              </a:buClr>
              <a:buSzPts val="1400"/>
              <a:buFont typeface="Times New Roman"/>
              <a:buChar char="»"/>
              <a:defRPr/>
            </a:lvl7pPr>
            <a:lvl8pPr indent="-317500" lvl="7" marL="3657600" algn="l">
              <a:lnSpc>
                <a:spcPct val="100000"/>
              </a:lnSpc>
              <a:spcBef>
                <a:spcPts val="1820"/>
              </a:spcBef>
              <a:spcAft>
                <a:spcPts val="0"/>
              </a:spcAft>
              <a:buClr>
                <a:schemeClr val="dk1"/>
              </a:buClr>
              <a:buSzPts val="1400"/>
              <a:buFont typeface="Times New Roman"/>
              <a:buChar char="»"/>
              <a:defRPr/>
            </a:lvl8pPr>
            <a:lvl9pPr indent="-317500" lvl="8" marL="4114800" algn="l">
              <a:lnSpc>
                <a:spcPct val="100000"/>
              </a:lnSpc>
              <a:spcBef>
                <a:spcPts val="1820"/>
              </a:spcBef>
              <a:spcAft>
                <a:spcPts val="0"/>
              </a:spcAft>
              <a:buClr>
                <a:schemeClr val="dk1"/>
              </a:buClr>
              <a:buSzPts val="1400"/>
              <a:buFont typeface="Times New Roman"/>
              <a:buChar char="»"/>
              <a:defRPr/>
            </a:lvl9pPr>
          </a:lstStyle>
          <a:p/>
        </p:txBody>
      </p:sp>
      <p:sp>
        <p:nvSpPr>
          <p:cNvPr id="28" name="Google Shape;28;p5"/>
          <p:cNvSpPr txBox="1"/>
          <p:nvPr>
            <p:ph idx="10" type="dt"/>
          </p:nvPr>
        </p:nvSpPr>
        <p:spPr>
          <a:xfrm>
            <a:off x="3209925" y="27589163"/>
            <a:ext cx="8918575" cy="2017712"/>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9" name="Google Shape;29;p5"/>
          <p:cNvSpPr txBox="1"/>
          <p:nvPr>
            <p:ph idx="11" type="ftr"/>
          </p:nvPr>
        </p:nvSpPr>
        <p:spPr>
          <a:xfrm>
            <a:off x="14625638" y="27589163"/>
            <a:ext cx="13557250" cy="2017712"/>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30" name="Google Shape;30;p5"/>
          <p:cNvSpPr txBox="1"/>
          <p:nvPr>
            <p:ph idx="12" type="sldNum"/>
          </p:nvPr>
        </p:nvSpPr>
        <p:spPr>
          <a:xfrm>
            <a:off x="30680025" y="27589163"/>
            <a:ext cx="8918575" cy="2017712"/>
          </a:xfrm>
          <a:prstGeom prst="rect">
            <a:avLst/>
          </a:prstGeom>
          <a:noFill/>
          <a:ln>
            <a:noFill/>
          </a:ln>
        </p:spPr>
        <p:txBody>
          <a:bodyPr anchorCtr="0" anchor="t" bIns="209275" lIns="418550" spcFirstLastPara="1" rIns="418550" wrap="square" tIns="209275">
            <a:noAutofit/>
          </a:bodyPr>
          <a:lstStyle>
            <a:lvl1pPr indent="0" lvl="0"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 name="Shape 31"/>
        <p:cNvGrpSpPr/>
        <p:nvPr/>
      </p:nvGrpSpPr>
      <p:grpSpPr>
        <a:xfrm>
          <a:off x="0" y="0"/>
          <a:ext cx="0" cy="0"/>
          <a:chOff x="0" y="0"/>
          <a:chExt cx="0" cy="0"/>
        </a:xfrm>
      </p:grpSpPr>
      <p:sp>
        <p:nvSpPr>
          <p:cNvPr id="32" name="Google Shape;32;p6"/>
          <p:cNvSpPr txBox="1"/>
          <p:nvPr>
            <p:ph type="title"/>
          </p:nvPr>
        </p:nvSpPr>
        <p:spPr>
          <a:xfrm>
            <a:off x="8391525" y="21196300"/>
            <a:ext cx="25684164" cy="2501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33" name="Google Shape;33;p6"/>
          <p:cNvSpPr/>
          <p:nvPr>
            <p:ph idx="2" type="pic"/>
          </p:nvPr>
        </p:nvSpPr>
        <p:spPr>
          <a:xfrm>
            <a:off x="8391525" y="2705100"/>
            <a:ext cx="25684164" cy="18168938"/>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34" name="Google Shape;34;p6"/>
          <p:cNvSpPr txBox="1"/>
          <p:nvPr>
            <p:ph idx="1" type="body"/>
          </p:nvPr>
        </p:nvSpPr>
        <p:spPr>
          <a:xfrm>
            <a:off x="8391525" y="23698200"/>
            <a:ext cx="25684164" cy="3554413"/>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2920"/>
              </a:spcBef>
              <a:spcAft>
                <a:spcPts val="0"/>
              </a:spcAft>
              <a:buSzPts val="1400"/>
              <a:buFont typeface="Times New Roman"/>
              <a:buNone/>
              <a:defRPr/>
            </a:lvl1pPr>
            <a:lvl2pPr indent="-228600" lvl="1" marL="914400" algn="l">
              <a:lnSpc>
                <a:spcPct val="100000"/>
              </a:lnSpc>
              <a:spcBef>
                <a:spcPts val="2580"/>
              </a:spcBef>
              <a:spcAft>
                <a:spcPts val="0"/>
              </a:spcAft>
              <a:buSzPts val="1400"/>
              <a:buFont typeface="Times New Roman"/>
              <a:buNone/>
              <a:defRPr/>
            </a:lvl2pPr>
            <a:lvl3pPr indent="-228600" lvl="2" marL="1371600" algn="l">
              <a:lnSpc>
                <a:spcPct val="100000"/>
              </a:lnSpc>
              <a:spcBef>
                <a:spcPts val="2180"/>
              </a:spcBef>
              <a:spcAft>
                <a:spcPts val="0"/>
              </a:spcAft>
              <a:buSzPts val="1400"/>
              <a:buFont typeface="Times New Roman"/>
              <a:buNone/>
              <a:defRPr/>
            </a:lvl3pPr>
            <a:lvl4pPr indent="-228600" lvl="3" marL="1828800" algn="l">
              <a:lnSpc>
                <a:spcPct val="100000"/>
              </a:lnSpc>
              <a:spcBef>
                <a:spcPts val="1820"/>
              </a:spcBef>
              <a:spcAft>
                <a:spcPts val="0"/>
              </a:spcAft>
              <a:buSzPts val="1400"/>
              <a:buFont typeface="Times New Roman"/>
              <a:buNone/>
              <a:defRPr/>
            </a:lvl4pPr>
            <a:lvl5pPr indent="-228600" lvl="4" marL="2286000" algn="l">
              <a:lnSpc>
                <a:spcPct val="100000"/>
              </a:lnSpc>
              <a:spcBef>
                <a:spcPts val="1820"/>
              </a:spcBef>
              <a:spcAft>
                <a:spcPts val="0"/>
              </a:spcAft>
              <a:buSzPts val="1400"/>
              <a:buFont typeface="Times New Roman"/>
              <a:buNone/>
              <a:defRPr/>
            </a:lvl5pPr>
            <a:lvl6pPr indent="-228600" lvl="5" marL="2743200" algn="l">
              <a:lnSpc>
                <a:spcPct val="100000"/>
              </a:lnSpc>
              <a:spcBef>
                <a:spcPts val="1820"/>
              </a:spcBef>
              <a:spcAft>
                <a:spcPts val="0"/>
              </a:spcAft>
              <a:buSzPts val="1400"/>
              <a:buFont typeface="Times New Roman"/>
              <a:buNone/>
              <a:defRPr/>
            </a:lvl6pPr>
            <a:lvl7pPr indent="-228600" lvl="6" marL="3200400" algn="l">
              <a:lnSpc>
                <a:spcPct val="100000"/>
              </a:lnSpc>
              <a:spcBef>
                <a:spcPts val="1820"/>
              </a:spcBef>
              <a:spcAft>
                <a:spcPts val="0"/>
              </a:spcAft>
              <a:buSzPts val="1400"/>
              <a:buFont typeface="Times New Roman"/>
              <a:buNone/>
              <a:defRPr/>
            </a:lvl7pPr>
            <a:lvl8pPr indent="-228600" lvl="7" marL="3657600" algn="l">
              <a:lnSpc>
                <a:spcPct val="100000"/>
              </a:lnSpc>
              <a:spcBef>
                <a:spcPts val="1820"/>
              </a:spcBef>
              <a:spcAft>
                <a:spcPts val="0"/>
              </a:spcAft>
              <a:buSzPts val="1400"/>
              <a:buFont typeface="Times New Roman"/>
              <a:buNone/>
              <a:defRPr/>
            </a:lvl8pPr>
            <a:lvl9pPr indent="-228600" lvl="8" marL="4114800" algn="l">
              <a:lnSpc>
                <a:spcPct val="100000"/>
              </a:lnSpc>
              <a:spcBef>
                <a:spcPts val="1820"/>
              </a:spcBef>
              <a:spcAft>
                <a:spcPts val="0"/>
              </a:spcAft>
              <a:buSzPts val="1400"/>
              <a:buFont typeface="Times New Roman"/>
              <a:buNone/>
              <a:defRPr/>
            </a:lvl9pPr>
          </a:lstStyle>
          <a:p/>
        </p:txBody>
      </p:sp>
      <p:sp>
        <p:nvSpPr>
          <p:cNvPr id="35" name="Google Shape;35;p6"/>
          <p:cNvSpPr txBox="1"/>
          <p:nvPr>
            <p:ph idx="10" type="dt"/>
          </p:nvPr>
        </p:nvSpPr>
        <p:spPr>
          <a:xfrm>
            <a:off x="3209925" y="27589163"/>
            <a:ext cx="8918575" cy="2017712"/>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36" name="Google Shape;36;p6"/>
          <p:cNvSpPr txBox="1"/>
          <p:nvPr>
            <p:ph idx="11" type="ftr"/>
          </p:nvPr>
        </p:nvSpPr>
        <p:spPr>
          <a:xfrm>
            <a:off x="14625638" y="27589163"/>
            <a:ext cx="13557250" cy="2017712"/>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37" name="Google Shape;37;p6"/>
          <p:cNvSpPr txBox="1"/>
          <p:nvPr>
            <p:ph idx="12" type="sldNum"/>
          </p:nvPr>
        </p:nvSpPr>
        <p:spPr>
          <a:xfrm>
            <a:off x="30680025" y="27589163"/>
            <a:ext cx="8918575" cy="2017712"/>
          </a:xfrm>
          <a:prstGeom prst="rect">
            <a:avLst/>
          </a:prstGeom>
          <a:noFill/>
          <a:ln>
            <a:noFill/>
          </a:ln>
        </p:spPr>
        <p:txBody>
          <a:bodyPr anchorCtr="0" anchor="t" bIns="209275" lIns="418550" spcFirstLastPara="1" rIns="418550" wrap="square" tIns="209275">
            <a:noAutofit/>
          </a:bodyPr>
          <a:lstStyle>
            <a:lvl1pPr indent="0" lvl="0"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8" name="Shape 38"/>
        <p:cNvGrpSpPr/>
        <p:nvPr/>
      </p:nvGrpSpPr>
      <p:grpSpPr>
        <a:xfrm>
          <a:off x="0" y="0"/>
          <a:ext cx="0" cy="0"/>
          <a:chOff x="0" y="0"/>
          <a:chExt cx="0" cy="0"/>
        </a:xfrm>
      </p:grpSpPr>
      <p:sp>
        <p:nvSpPr>
          <p:cNvPr id="39" name="Google Shape;39;p7"/>
          <p:cNvSpPr txBox="1"/>
          <p:nvPr>
            <p:ph type="title"/>
          </p:nvPr>
        </p:nvSpPr>
        <p:spPr>
          <a:xfrm>
            <a:off x="2139950" y="1204913"/>
            <a:ext cx="14084300" cy="5130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40" name="Google Shape;40;p7"/>
          <p:cNvSpPr txBox="1"/>
          <p:nvPr>
            <p:ph idx="1" type="body"/>
          </p:nvPr>
        </p:nvSpPr>
        <p:spPr>
          <a:xfrm>
            <a:off x="16737013" y="1204913"/>
            <a:ext cx="23931561" cy="25844499"/>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2920"/>
              </a:spcBef>
              <a:spcAft>
                <a:spcPts val="0"/>
              </a:spcAft>
              <a:buSzPts val="1400"/>
              <a:buChar char="•"/>
              <a:defRPr/>
            </a:lvl1pPr>
            <a:lvl2pPr indent="-317500" lvl="1" marL="914400" algn="l">
              <a:lnSpc>
                <a:spcPct val="100000"/>
              </a:lnSpc>
              <a:spcBef>
                <a:spcPts val="2580"/>
              </a:spcBef>
              <a:spcAft>
                <a:spcPts val="0"/>
              </a:spcAft>
              <a:buSzPts val="1400"/>
              <a:buChar char="–"/>
              <a:defRPr/>
            </a:lvl2pPr>
            <a:lvl3pPr indent="-317500" lvl="2" marL="1371600" algn="l">
              <a:lnSpc>
                <a:spcPct val="100000"/>
              </a:lnSpc>
              <a:spcBef>
                <a:spcPts val="2180"/>
              </a:spcBef>
              <a:spcAft>
                <a:spcPts val="0"/>
              </a:spcAft>
              <a:buSzPts val="1400"/>
              <a:buChar char="•"/>
              <a:defRPr/>
            </a:lvl3pPr>
            <a:lvl4pPr indent="-317500" lvl="3" marL="1828800" algn="l">
              <a:lnSpc>
                <a:spcPct val="100000"/>
              </a:lnSpc>
              <a:spcBef>
                <a:spcPts val="1820"/>
              </a:spcBef>
              <a:spcAft>
                <a:spcPts val="0"/>
              </a:spcAft>
              <a:buSzPts val="1400"/>
              <a:buChar char="–"/>
              <a:defRPr/>
            </a:lvl4pPr>
            <a:lvl5pPr indent="-317500" lvl="4" marL="2286000" algn="l">
              <a:lnSpc>
                <a:spcPct val="100000"/>
              </a:lnSpc>
              <a:spcBef>
                <a:spcPts val="1820"/>
              </a:spcBef>
              <a:spcAft>
                <a:spcPts val="0"/>
              </a:spcAft>
              <a:buSzPts val="1400"/>
              <a:buChar char="»"/>
              <a:defRPr/>
            </a:lvl5pPr>
            <a:lvl6pPr indent="-317500" lvl="5" marL="2743200" algn="l">
              <a:lnSpc>
                <a:spcPct val="100000"/>
              </a:lnSpc>
              <a:spcBef>
                <a:spcPts val="1820"/>
              </a:spcBef>
              <a:spcAft>
                <a:spcPts val="0"/>
              </a:spcAft>
              <a:buSzPts val="1400"/>
              <a:buChar char="»"/>
              <a:defRPr/>
            </a:lvl6pPr>
            <a:lvl7pPr indent="-317500" lvl="6" marL="3200400" algn="l">
              <a:lnSpc>
                <a:spcPct val="100000"/>
              </a:lnSpc>
              <a:spcBef>
                <a:spcPts val="1820"/>
              </a:spcBef>
              <a:spcAft>
                <a:spcPts val="0"/>
              </a:spcAft>
              <a:buSzPts val="1400"/>
              <a:buChar char="»"/>
              <a:defRPr/>
            </a:lvl7pPr>
            <a:lvl8pPr indent="-317500" lvl="7" marL="3657600" algn="l">
              <a:lnSpc>
                <a:spcPct val="100000"/>
              </a:lnSpc>
              <a:spcBef>
                <a:spcPts val="1820"/>
              </a:spcBef>
              <a:spcAft>
                <a:spcPts val="0"/>
              </a:spcAft>
              <a:buSzPts val="1400"/>
              <a:buChar char="»"/>
              <a:defRPr/>
            </a:lvl8pPr>
            <a:lvl9pPr indent="-317500" lvl="8" marL="4114800" algn="l">
              <a:lnSpc>
                <a:spcPct val="100000"/>
              </a:lnSpc>
              <a:spcBef>
                <a:spcPts val="1820"/>
              </a:spcBef>
              <a:spcAft>
                <a:spcPts val="0"/>
              </a:spcAft>
              <a:buSzPts val="1400"/>
              <a:buChar char="»"/>
              <a:defRPr/>
            </a:lvl9pPr>
          </a:lstStyle>
          <a:p/>
        </p:txBody>
      </p:sp>
      <p:sp>
        <p:nvSpPr>
          <p:cNvPr id="41" name="Google Shape;41;p7"/>
          <p:cNvSpPr txBox="1"/>
          <p:nvPr>
            <p:ph idx="2" type="body"/>
          </p:nvPr>
        </p:nvSpPr>
        <p:spPr>
          <a:xfrm>
            <a:off x="2139950" y="6335713"/>
            <a:ext cx="14084300" cy="20713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2920"/>
              </a:spcBef>
              <a:spcAft>
                <a:spcPts val="0"/>
              </a:spcAft>
              <a:buSzPts val="1400"/>
              <a:buFont typeface="Times New Roman"/>
              <a:buNone/>
              <a:defRPr/>
            </a:lvl1pPr>
            <a:lvl2pPr indent="-228600" lvl="1" marL="914400" algn="l">
              <a:lnSpc>
                <a:spcPct val="100000"/>
              </a:lnSpc>
              <a:spcBef>
                <a:spcPts val="2580"/>
              </a:spcBef>
              <a:spcAft>
                <a:spcPts val="0"/>
              </a:spcAft>
              <a:buSzPts val="1400"/>
              <a:buFont typeface="Times New Roman"/>
              <a:buNone/>
              <a:defRPr/>
            </a:lvl2pPr>
            <a:lvl3pPr indent="-228600" lvl="2" marL="1371600" algn="l">
              <a:lnSpc>
                <a:spcPct val="100000"/>
              </a:lnSpc>
              <a:spcBef>
                <a:spcPts val="2180"/>
              </a:spcBef>
              <a:spcAft>
                <a:spcPts val="0"/>
              </a:spcAft>
              <a:buSzPts val="1400"/>
              <a:buFont typeface="Times New Roman"/>
              <a:buNone/>
              <a:defRPr/>
            </a:lvl3pPr>
            <a:lvl4pPr indent="-228600" lvl="3" marL="1828800" algn="l">
              <a:lnSpc>
                <a:spcPct val="100000"/>
              </a:lnSpc>
              <a:spcBef>
                <a:spcPts val="1820"/>
              </a:spcBef>
              <a:spcAft>
                <a:spcPts val="0"/>
              </a:spcAft>
              <a:buSzPts val="1400"/>
              <a:buFont typeface="Times New Roman"/>
              <a:buNone/>
              <a:defRPr/>
            </a:lvl4pPr>
            <a:lvl5pPr indent="-228600" lvl="4" marL="2286000" algn="l">
              <a:lnSpc>
                <a:spcPct val="100000"/>
              </a:lnSpc>
              <a:spcBef>
                <a:spcPts val="1820"/>
              </a:spcBef>
              <a:spcAft>
                <a:spcPts val="0"/>
              </a:spcAft>
              <a:buSzPts val="1400"/>
              <a:buFont typeface="Times New Roman"/>
              <a:buNone/>
              <a:defRPr/>
            </a:lvl5pPr>
            <a:lvl6pPr indent="-228600" lvl="5" marL="2743200" algn="l">
              <a:lnSpc>
                <a:spcPct val="100000"/>
              </a:lnSpc>
              <a:spcBef>
                <a:spcPts val="1820"/>
              </a:spcBef>
              <a:spcAft>
                <a:spcPts val="0"/>
              </a:spcAft>
              <a:buSzPts val="1400"/>
              <a:buFont typeface="Times New Roman"/>
              <a:buNone/>
              <a:defRPr/>
            </a:lvl6pPr>
            <a:lvl7pPr indent="-228600" lvl="6" marL="3200400" algn="l">
              <a:lnSpc>
                <a:spcPct val="100000"/>
              </a:lnSpc>
              <a:spcBef>
                <a:spcPts val="1820"/>
              </a:spcBef>
              <a:spcAft>
                <a:spcPts val="0"/>
              </a:spcAft>
              <a:buSzPts val="1400"/>
              <a:buFont typeface="Times New Roman"/>
              <a:buNone/>
              <a:defRPr/>
            </a:lvl7pPr>
            <a:lvl8pPr indent="-228600" lvl="7" marL="3657600" algn="l">
              <a:lnSpc>
                <a:spcPct val="100000"/>
              </a:lnSpc>
              <a:spcBef>
                <a:spcPts val="1820"/>
              </a:spcBef>
              <a:spcAft>
                <a:spcPts val="0"/>
              </a:spcAft>
              <a:buSzPts val="1400"/>
              <a:buFont typeface="Times New Roman"/>
              <a:buNone/>
              <a:defRPr/>
            </a:lvl8pPr>
            <a:lvl9pPr indent="-228600" lvl="8" marL="4114800" algn="l">
              <a:lnSpc>
                <a:spcPct val="100000"/>
              </a:lnSpc>
              <a:spcBef>
                <a:spcPts val="1820"/>
              </a:spcBef>
              <a:spcAft>
                <a:spcPts val="0"/>
              </a:spcAft>
              <a:buSzPts val="1400"/>
              <a:buFont typeface="Times New Roman"/>
              <a:buNone/>
              <a:defRPr/>
            </a:lvl9pPr>
          </a:lstStyle>
          <a:p/>
        </p:txBody>
      </p:sp>
      <p:sp>
        <p:nvSpPr>
          <p:cNvPr id="42" name="Google Shape;42;p7"/>
          <p:cNvSpPr txBox="1"/>
          <p:nvPr>
            <p:ph idx="10" type="dt"/>
          </p:nvPr>
        </p:nvSpPr>
        <p:spPr>
          <a:xfrm>
            <a:off x="3209925" y="27589163"/>
            <a:ext cx="8918575" cy="2017712"/>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43" name="Google Shape;43;p7"/>
          <p:cNvSpPr txBox="1"/>
          <p:nvPr>
            <p:ph idx="11" type="ftr"/>
          </p:nvPr>
        </p:nvSpPr>
        <p:spPr>
          <a:xfrm>
            <a:off x="14625638" y="27589163"/>
            <a:ext cx="13557250" cy="2017712"/>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44" name="Google Shape;44;p7"/>
          <p:cNvSpPr txBox="1"/>
          <p:nvPr>
            <p:ph idx="12" type="sldNum"/>
          </p:nvPr>
        </p:nvSpPr>
        <p:spPr>
          <a:xfrm>
            <a:off x="30680025" y="27589163"/>
            <a:ext cx="8918575" cy="2017712"/>
          </a:xfrm>
          <a:prstGeom prst="rect">
            <a:avLst/>
          </a:prstGeom>
          <a:noFill/>
          <a:ln>
            <a:noFill/>
          </a:ln>
        </p:spPr>
        <p:txBody>
          <a:bodyPr anchorCtr="0" anchor="t" bIns="209275" lIns="418550" spcFirstLastPara="1" rIns="418550" wrap="square" tIns="209275">
            <a:noAutofit/>
          </a:bodyPr>
          <a:lstStyle>
            <a:lvl1pPr indent="0" lvl="0"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8"/>
          <p:cNvSpPr txBox="1"/>
          <p:nvPr>
            <p:ph type="title"/>
          </p:nvPr>
        </p:nvSpPr>
        <p:spPr>
          <a:xfrm>
            <a:off x="3209925" y="2690812"/>
            <a:ext cx="36388676" cy="504825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47" name="Google Shape;47;p8"/>
          <p:cNvSpPr txBox="1"/>
          <p:nvPr>
            <p:ph idx="10" type="dt"/>
          </p:nvPr>
        </p:nvSpPr>
        <p:spPr>
          <a:xfrm>
            <a:off x="3209925" y="27589163"/>
            <a:ext cx="8918575" cy="2017712"/>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48" name="Google Shape;48;p8"/>
          <p:cNvSpPr txBox="1"/>
          <p:nvPr>
            <p:ph idx="11" type="ftr"/>
          </p:nvPr>
        </p:nvSpPr>
        <p:spPr>
          <a:xfrm>
            <a:off x="14625638" y="27589163"/>
            <a:ext cx="13557250" cy="2017712"/>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49" name="Google Shape;49;p8"/>
          <p:cNvSpPr txBox="1"/>
          <p:nvPr>
            <p:ph idx="12" type="sldNum"/>
          </p:nvPr>
        </p:nvSpPr>
        <p:spPr>
          <a:xfrm>
            <a:off x="30680025" y="27589163"/>
            <a:ext cx="8918575" cy="2017712"/>
          </a:xfrm>
          <a:prstGeom prst="rect">
            <a:avLst/>
          </a:prstGeom>
          <a:noFill/>
          <a:ln>
            <a:noFill/>
          </a:ln>
        </p:spPr>
        <p:txBody>
          <a:bodyPr anchorCtr="0" anchor="t" bIns="209275" lIns="418550" spcFirstLastPara="1" rIns="418550" wrap="square" tIns="209275">
            <a:noAutofit/>
          </a:bodyPr>
          <a:lstStyle>
            <a:lvl1pPr indent="0" lvl="0"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0" name="Shape 50"/>
        <p:cNvGrpSpPr/>
        <p:nvPr/>
      </p:nvGrpSpPr>
      <p:grpSpPr>
        <a:xfrm>
          <a:off x="0" y="0"/>
          <a:ext cx="0" cy="0"/>
          <a:chOff x="0" y="0"/>
          <a:chExt cx="0" cy="0"/>
        </a:xfrm>
      </p:grpSpPr>
      <p:sp>
        <p:nvSpPr>
          <p:cNvPr id="51" name="Google Shape;51;p9"/>
          <p:cNvSpPr txBox="1"/>
          <p:nvPr>
            <p:ph type="title"/>
          </p:nvPr>
        </p:nvSpPr>
        <p:spPr>
          <a:xfrm>
            <a:off x="2139950" y="1212850"/>
            <a:ext cx="38528624" cy="5046663"/>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52" name="Google Shape;52;p9"/>
          <p:cNvSpPr txBox="1"/>
          <p:nvPr>
            <p:ph idx="1" type="body"/>
          </p:nvPr>
        </p:nvSpPr>
        <p:spPr>
          <a:xfrm>
            <a:off x="2139950" y="6778625"/>
            <a:ext cx="18915062" cy="2824163"/>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2920"/>
              </a:spcBef>
              <a:spcAft>
                <a:spcPts val="0"/>
              </a:spcAft>
              <a:buSzPts val="1400"/>
              <a:buFont typeface="Times New Roman"/>
              <a:buNone/>
              <a:defRPr/>
            </a:lvl1pPr>
            <a:lvl2pPr indent="-228600" lvl="1" marL="914400" algn="l">
              <a:lnSpc>
                <a:spcPct val="100000"/>
              </a:lnSpc>
              <a:spcBef>
                <a:spcPts val="2580"/>
              </a:spcBef>
              <a:spcAft>
                <a:spcPts val="0"/>
              </a:spcAft>
              <a:buSzPts val="1400"/>
              <a:buFont typeface="Times New Roman"/>
              <a:buNone/>
              <a:defRPr/>
            </a:lvl2pPr>
            <a:lvl3pPr indent="-228600" lvl="2" marL="1371600" algn="l">
              <a:lnSpc>
                <a:spcPct val="100000"/>
              </a:lnSpc>
              <a:spcBef>
                <a:spcPts val="2180"/>
              </a:spcBef>
              <a:spcAft>
                <a:spcPts val="0"/>
              </a:spcAft>
              <a:buSzPts val="1400"/>
              <a:buFont typeface="Times New Roman"/>
              <a:buNone/>
              <a:defRPr/>
            </a:lvl3pPr>
            <a:lvl4pPr indent="-228600" lvl="3" marL="1828800" algn="l">
              <a:lnSpc>
                <a:spcPct val="100000"/>
              </a:lnSpc>
              <a:spcBef>
                <a:spcPts val="1820"/>
              </a:spcBef>
              <a:spcAft>
                <a:spcPts val="0"/>
              </a:spcAft>
              <a:buSzPts val="1400"/>
              <a:buFont typeface="Times New Roman"/>
              <a:buNone/>
              <a:defRPr/>
            </a:lvl4pPr>
            <a:lvl5pPr indent="-228600" lvl="4" marL="2286000" algn="l">
              <a:lnSpc>
                <a:spcPct val="100000"/>
              </a:lnSpc>
              <a:spcBef>
                <a:spcPts val="1820"/>
              </a:spcBef>
              <a:spcAft>
                <a:spcPts val="0"/>
              </a:spcAft>
              <a:buSzPts val="1400"/>
              <a:buFont typeface="Times New Roman"/>
              <a:buNone/>
              <a:defRPr/>
            </a:lvl5pPr>
            <a:lvl6pPr indent="-228600" lvl="5" marL="2743200" algn="l">
              <a:lnSpc>
                <a:spcPct val="100000"/>
              </a:lnSpc>
              <a:spcBef>
                <a:spcPts val="1820"/>
              </a:spcBef>
              <a:spcAft>
                <a:spcPts val="0"/>
              </a:spcAft>
              <a:buSzPts val="1400"/>
              <a:buFont typeface="Times New Roman"/>
              <a:buNone/>
              <a:defRPr/>
            </a:lvl6pPr>
            <a:lvl7pPr indent="-228600" lvl="6" marL="3200400" algn="l">
              <a:lnSpc>
                <a:spcPct val="100000"/>
              </a:lnSpc>
              <a:spcBef>
                <a:spcPts val="1820"/>
              </a:spcBef>
              <a:spcAft>
                <a:spcPts val="0"/>
              </a:spcAft>
              <a:buSzPts val="1400"/>
              <a:buFont typeface="Times New Roman"/>
              <a:buNone/>
              <a:defRPr/>
            </a:lvl7pPr>
            <a:lvl8pPr indent="-228600" lvl="7" marL="3657600" algn="l">
              <a:lnSpc>
                <a:spcPct val="100000"/>
              </a:lnSpc>
              <a:spcBef>
                <a:spcPts val="1820"/>
              </a:spcBef>
              <a:spcAft>
                <a:spcPts val="0"/>
              </a:spcAft>
              <a:buSzPts val="1400"/>
              <a:buFont typeface="Times New Roman"/>
              <a:buNone/>
              <a:defRPr/>
            </a:lvl8pPr>
            <a:lvl9pPr indent="-228600" lvl="8" marL="4114800" algn="l">
              <a:lnSpc>
                <a:spcPct val="100000"/>
              </a:lnSpc>
              <a:spcBef>
                <a:spcPts val="1820"/>
              </a:spcBef>
              <a:spcAft>
                <a:spcPts val="0"/>
              </a:spcAft>
              <a:buSzPts val="1400"/>
              <a:buFont typeface="Times New Roman"/>
              <a:buNone/>
              <a:defRPr/>
            </a:lvl9pPr>
          </a:lstStyle>
          <a:p/>
        </p:txBody>
      </p:sp>
      <p:sp>
        <p:nvSpPr>
          <p:cNvPr id="53" name="Google Shape;53;p9"/>
          <p:cNvSpPr txBox="1"/>
          <p:nvPr>
            <p:ph idx="2" type="body"/>
          </p:nvPr>
        </p:nvSpPr>
        <p:spPr>
          <a:xfrm>
            <a:off x="2139950" y="9602788"/>
            <a:ext cx="18915062" cy="17446625"/>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2920"/>
              </a:spcBef>
              <a:spcAft>
                <a:spcPts val="0"/>
              </a:spcAft>
              <a:buSzPts val="1400"/>
              <a:buChar char="•"/>
              <a:defRPr/>
            </a:lvl1pPr>
            <a:lvl2pPr indent="-317500" lvl="1" marL="914400" algn="l">
              <a:lnSpc>
                <a:spcPct val="100000"/>
              </a:lnSpc>
              <a:spcBef>
                <a:spcPts val="2580"/>
              </a:spcBef>
              <a:spcAft>
                <a:spcPts val="0"/>
              </a:spcAft>
              <a:buSzPts val="1400"/>
              <a:buChar char="–"/>
              <a:defRPr/>
            </a:lvl2pPr>
            <a:lvl3pPr indent="-317500" lvl="2" marL="1371600" algn="l">
              <a:lnSpc>
                <a:spcPct val="100000"/>
              </a:lnSpc>
              <a:spcBef>
                <a:spcPts val="2180"/>
              </a:spcBef>
              <a:spcAft>
                <a:spcPts val="0"/>
              </a:spcAft>
              <a:buSzPts val="1400"/>
              <a:buChar char="•"/>
              <a:defRPr/>
            </a:lvl3pPr>
            <a:lvl4pPr indent="-317500" lvl="3" marL="1828800" algn="l">
              <a:lnSpc>
                <a:spcPct val="100000"/>
              </a:lnSpc>
              <a:spcBef>
                <a:spcPts val="1820"/>
              </a:spcBef>
              <a:spcAft>
                <a:spcPts val="0"/>
              </a:spcAft>
              <a:buSzPts val="1400"/>
              <a:buChar char="–"/>
              <a:defRPr/>
            </a:lvl4pPr>
            <a:lvl5pPr indent="-317500" lvl="4" marL="2286000" algn="l">
              <a:lnSpc>
                <a:spcPct val="100000"/>
              </a:lnSpc>
              <a:spcBef>
                <a:spcPts val="1820"/>
              </a:spcBef>
              <a:spcAft>
                <a:spcPts val="0"/>
              </a:spcAft>
              <a:buSzPts val="1400"/>
              <a:buChar char="»"/>
              <a:defRPr/>
            </a:lvl5pPr>
            <a:lvl6pPr indent="-317500" lvl="5" marL="2743200" algn="l">
              <a:lnSpc>
                <a:spcPct val="100000"/>
              </a:lnSpc>
              <a:spcBef>
                <a:spcPts val="1820"/>
              </a:spcBef>
              <a:spcAft>
                <a:spcPts val="0"/>
              </a:spcAft>
              <a:buSzPts val="1400"/>
              <a:buChar char="»"/>
              <a:defRPr/>
            </a:lvl6pPr>
            <a:lvl7pPr indent="-317500" lvl="6" marL="3200400" algn="l">
              <a:lnSpc>
                <a:spcPct val="100000"/>
              </a:lnSpc>
              <a:spcBef>
                <a:spcPts val="1820"/>
              </a:spcBef>
              <a:spcAft>
                <a:spcPts val="0"/>
              </a:spcAft>
              <a:buSzPts val="1400"/>
              <a:buChar char="»"/>
              <a:defRPr/>
            </a:lvl7pPr>
            <a:lvl8pPr indent="-317500" lvl="7" marL="3657600" algn="l">
              <a:lnSpc>
                <a:spcPct val="100000"/>
              </a:lnSpc>
              <a:spcBef>
                <a:spcPts val="1820"/>
              </a:spcBef>
              <a:spcAft>
                <a:spcPts val="0"/>
              </a:spcAft>
              <a:buSzPts val="1400"/>
              <a:buChar char="»"/>
              <a:defRPr/>
            </a:lvl8pPr>
            <a:lvl9pPr indent="-317500" lvl="8" marL="4114800" algn="l">
              <a:lnSpc>
                <a:spcPct val="100000"/>
              </a:lnSpc>
              <a:spcBef>
                <a:spcPts val="1820"/>
              </a:spcBef>
              <a:spcAft>
                <a:spcPts val="0"/>
              </a:spcAft>
              <a:buSzPts val="1400"/>
              <a:buChar char="»"/>
              <a:defRPr/>
            </a:lvl9pPr>
          </a:lstStyle>
          <a:p/>
        </p:txBody>
      </p:sp>
      <p:sp>
        <p:nvSpPr>
          <p:cNvPr id="54" name="Google Shape;54;p9"/>
          <p:cNvSpPr txBox="1"/>
          <p:nvPr>
            <p:ph idx="3" type="body"/>
          </p:nvPr>
        </p:nvSpPr>
        <p:spPr>
          <a:xfrm>
            <a:off x="21745575" y="6778625"/>
            <a:ext cx="18923000" cy="2824163"/>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2920"/>
              </a:spcBef>
              <a:spcAft>
                <a:spcPts val="0"/>
              </a:spcAft>
              <a:buSzPts val="1400"/>
              <a:buFont typeface="Times New Roman"/>
              <a:buNone/>
              <a:defRPr/>
            </a:lvl1pPr>
            <a:lvl2pPr indent="-228600" lvl="1" marL="914400" algn="l">
              <a:lnSpc>
                <a:spcPct val="100000"/>
              </a:lnSpc>
              <a:spcBef>
                <a:spcPts val="2580"/>
              </a:spcBef>
              <a:spcAft>
                <a:spcPts val="0"/>
              </a:spcAft>
              <a:buSzPts val="1400"/>
              <a:buFont typeface="Times New Roman"/>
              <a:buNone/>
              <a:defRPr/>
            </a:lvl2pPr>
            <a:lvl3pPr indent="-228600" lvl="2" marL="1371600" algn="l">
              <a:lnSpc>
                <a:spcPct val="100000"/>
              </a:lnSpc>
              <a:spcBef>
                <a:spcPts val="2180"/>
              </a:spcBef>
              <a:spcAft>
                <a:spcPts val="0"/>
              </a:spcAft>
              <a:buSzPts val="1400"/>
              <a:buFont typeface="Times New Roman"/>
              <a:buNone/>
              <a:defRPr/>
            </a:lvl3pPr>
            <a:lvl4pPr indent="-228600" lvl="3" marL="1828800" algn="l">
              <a:lnSpc>
                <a:spcPct val="100000"/>
              </a:lnSpc>
              <a:spcBef>
                <a:spcPts val="1820"/>
              </a:spcBef>
              <a:spcAft>
                <a:spcPts val="0"/>
              </a:spcAft>
              <a:buSzPts val="1400"/>
              <a:buFont typeface="Times New Roman"/>
              <a:buNone/>
              <a:defRPr/>
            </a:lvl4pPr>
            <a:lvl5pPr indent="-228600" lvl="4" marL="2286000" algn="l">
              <a:lnSpc>
                <a:spcPct val="100000"/>
              </a:lnSpc>
              <a:spcBef>
                <a:spcPts val="1820"/>
              </a:spcBef>
              <a:spcAft>
                <a:spcPts val="0"/>
              </a:spcAft>
              <a:buSzPts val="1400"/>
              <a:buFont typeface="Times New Roman"/>
              <a:buNone/>
              <a:defRPr/>
            </a:lvl5pPr>
            <a:lvl6pPr indent="-228600" lvl="5" marL="2743200" algn="l">
              <a:lnSpc>
                <a:spcPct val="100000"/>
              </a:lnSpc>
              <a:spcBef>
                <a:spcPts val="1820"/>
              </a:spcBef>
              <a:spcAft>
                <a:spcPts val="0"/>
              </a:spcAft>
              <a:buSzPts val="1400"/>
              <a:buFont typeface="Times New Roman"/>
              <a:buNone/>
              <a:defRPr/>
            </a:lvl6pPr>
            <a:lvl7pPr indent="-228600" lvl="6" marL="3200400" algn="l">
              <a:lnSpc>
                <a:spcPct val="100000"/>
              </a:lnSpc>
              <a:spcBef>
                <a:spcPts val="1820"/>
              </a:spcBef>
              <a:spcAft>
                <a:spcPts val="0"/>
              </a:spcAft>
              <a:buSzPts val="1400"/>
              <a:buFont typeface="Times New Roman"/>
              <a:buNone/>
              <a:defRPr/>
            </a:lvl7pPr>
            <a:lvl8pPr indent="-228600" lvl="7" marL="3657600" algn="l">
              <a:lnSpc>
                <a:spcPct val="100000"/>
              </a:lnSpc>
              <a:spcBef>
                <a:spcPts val="1820"/>
              </a:spcBef>
              <a:spcAft>
                <a:spcPts val="0"/>
              </a:spcAft>
              <a:buSzPts val="1400"/>
              <a:buFont typeface="Times New Roman"/>
              <a:buNone/>
              <a:defRPr/>
            </a:lvl8pPr>
            <a:lvl9pPr indent="-228600" lvl="8" marL="4114800" algn="l">
              <a:lnSpc>
                <a:spcPct val="100000"/>
              </a:lnSpc>
              <a:spcBef>
                <a:spcPts val="1820"/>
              </a:spcBef>
              <a:spcAft>
                <a:spcPts val="0"/>
              </a:spcAft>
              <a:buSzPts val="1400"/>
              <a:buFont typeface="Times New Roman"/>
              <a:buNone/>
              <a:defRPr/>
            </a:lvl9pPr>
          </a:lstStyle>
          <a:p/>
        </p:txBody>
      </p:sp>
      <p:sp>
        <p:nvSpPr>
          <p:cNvPr id="55" name="Google Shape;55;p9"/>
          <p:cNvSpPr txBox="1"/>
          <p:nvPr>
            <p:ph idx="4" type="body"/>
          </p:nvPr>
        </p:nvSpPr>
        <p:spPr>
          <a:xfrm>
            <a:off x="21745575" y="9602788"/>
            <a:ext cx="18923000" cy="17446625"/>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2920"/>
              </a:spcBef>
              <a:spcAft>
                <a:spcPts val="0"/>
              </a:spcAft>
              <a:buSzPts val="1400"/>
              <a:buChar char="•"/>
              <a:defRPr/>
            </a:lvl1pPr>
            <a:lvl2pPr indent="-317500" lvl="1" marL="914400" algn="l">
              <a:lnSpc>
                <a:spcPct val="100000"/>
              </a:lnSpc>
              <a:spcBef>
                <a:spcPts val="2580"/>
              </a:spcBef>
              <a:spcAft>
                <a:spcPts val="0"/>
              </a:spcAft>
              <a:buSzPts val="1400"/>
              <a:buChar char="–"/>
              <a:defRPr/>
            </a:lvl2pPr>
            <a:lvl3pPr indent="-317500" lvl="2" marL="1371600" algn="l">
              <a:lnSpc>
                <a:spcPct val="100000"/>
              </a:lnSpc>
              <a:spcBef>
                <a:spcPts val="2180"/>
              </a:spcBef>
              <a:spcAft>
                <a:spcPts val="0"/>
              </a:spcAft>
              <a:buSzPts val="1400"/>
              <a:buChar char="•"/>
              <a:defRPr/>
            </a:lvl3pPr>
            <a:lvl4pPr indent="-317500" lvl="3" marL="1828800" algn="l">
              <a:lnSpc>
                <a:spcPct val="100000"/>
              </a:lnSpc>
              <a:spcBef>
                <a:spcPts val="1820"/>
              </a:spcBef>
              <a:spcAft>
                <a:spcPts val="0"/>
              </a:spcAft>
              <a:buSzPts val="1400"/>
              <a:buChar char="–"/>
              <a:defRPr/>
            </a:lvl4pPr>
            <a:lvl5pPr indent="-317500" lvl="4" marL="2286000" algn="l">
              <a:lnSpc>
                <a:spcPct val="100000"/>
              </a:lnSpc>
              <a:spcBef>
                <a:spcPts val="1820"/>
              </a:spcBef>
              <a:spcAft>
                <a:spcPts val="0"/>
              </a:spcAft>
              <a:buSzPts val="1400"/>
              <a:buChar char="»"/>
              <a:defRPr/>
            </a:lvl5pPr>
            <a:lvl6pPr indent="-317500" lvl="5" marL="2743200" algn="l">
              <a:lnSpc>
                <a:spcPct val="100000"/>
              </a:lnSpc>
              <a:spcBef>
                <a:spcPts val="1820"/>
              </a:spcBef>
              <a:spcAft>
                <a:spcPts val="0"/>
              </a:spcAft>
              <a:buSzPts val="1400"/>
              <a:buChar char="»"/>
              <a:defRPr/>
            </a:lvl6pPr>
            <a:lvl7pPr indent="-317500" lvl="6" marL="3200400" algn="l">
              <a:lnSpc>
                <a:spcPct val="100000"/>
              </a:lnSpc>
              <a:spcBef>
                <a:spcPts val="1820"/>
              </a:spcBef>
              <a:spcAft>
                <a:spcPts val="0"/>
              </a:spcAft>
              <a:buSzPts val="1400"/>
              <a:buChar char="»"/>
              <a:defRPr/>
            </a:lvl7pPr>
            <a:lvl8pPr indent="-317500" lvl="7" marL="3657600" algn="l">
              <a:lnSpc>
                <a:spcPct val="100000"/>
              </a:lnSpc>
              <a:spcBef>
                <a:spcPts val="1820"/>
              </a:spcBef>
              <a:spcAft>
                <a:spcPts val="0"/>
              </a:spcAft>
              <a:buSzPts val="1400"/>
              <a:buChar char="»"/>
              <a:defRPr/>
            </a:lvl8pPr>
            <a:lvl9pPr indent="-317500" lvl="8" marL="4114800" algn="l">
              <a:lnSpc>
                <a:spcPct val="100000"/>
              </a:lnSpc>
              <a:spcBef>
                <a:spcPts val="1820"/>
              </a:spcBef>
              <a:spcAft>
                <a:spcPts val="0"/>
              </a:spcAft>
              <a:buSzPts val="1400"/>
              <a:buChar char="»"/>
              <a:defRPr/>
            </a:lvl9pPr>
          </a:lstStyle>
          <a:p/>
        </p:txBody>
      </p:sp>
      <p:sp>
        <p:nvSpPr>
          <p:cNvPr id="56" name="Google Shape;56;p9"/>
          <p:cNvSpPr txBox="1"/>
          <p:nvPr>
            <p:ph idx="10" type="dt"/>
          </p:nvPr>
        </p:nvSpPr>
        <p:spPr>
          <a:xfrm>
            <a:off x="3209925" y="27589163"/>
            <a:ext cx="8918575" cy="2017712"/>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57" name="Google Shape;57;p9"/>
          <p:cNvSpPr txBox="1"/>
          <p:nvPr>
            <p:ph idx="11" type="ftr"/>
          </p:nvPr>
        </p:nvSpPr>
        <p:spPr>
          <a:xfrm>
            <a:off x="14625638" y="27589163"/>
            <a:ext cx="13557250" cy="2017712"/>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58" name="Google Shape;58;p9"/>
          <p:cNvSpPr txBox="1"/>
          <p:nvPr>
            <p:ph idx="12" type="sldNum"/>
          </p:nvPr>
        </p:nvSpPr>
        <p:spPr>
          <a:xfrm>
            <a:off x="30680025" y="27589163"/>
            <a:ext cx="8918575" cy="2017712"/>
          </a:xfrm>
          <a:prstGeom prst="rect">
            <a:avLst/>
          </a:prstGeom>
          <a:noFill/>
          <a:ln>
            <a:noFill/>
          </a:ln>
        </p:spPr>
        <p:txBody>
          <a:bodyPr anchorCtr="0" anchor="t" bIns="209275" lIns="418550" spcFirstLastPara="1" rIns="418550" wrap="square" tIns="209275">
            <a:noAutofit/>
          </a:bodyPr>
          <a:lstStyle>
            <a:lvl1pPr indent="0" lvl="0"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 name="Shape 59"/>
        <p:cNvGrpSpPr/>
        <p:nvPr/>
      </p:nvGrpSpPr>
      <p:grpSpPr>
        <a:xfrm>
          <a:off x="0" y="0"/>
          <a:ext cx="0" cy="0"/>
          <a:chOff x="0" y="0"/>
          <a:chExt cx="0" cy="0"/>
        </a:xfrm>
      </p:grpSpPr>
      <p:sp>
        <p:nvSpPr>
          <p:cNvPr id="60" name="Google Shape;60;p10"/>
          <p:cNvSpPr txBox="1"/>
          <p:nvPr>
            <p:ph type="title"/>
          </p:nvPr>
        </p:nvSpPr>
        <p:spPr>
          <a:xfrm>
            <a:off x="3209925" y="2690812"/>
            <a:ext cx="36388676" cy="504825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61" name="Google Shape;61;p10"/>
          <p:cNvSpPr txBox="1"/>
          <p:nvPr>
            <p:ph idx="1" type="body"/>
          </p:nvPr>
        </p:nvSpPr>
        <p:spPr>
          <a:xfrm>
            <a:off x="3209925" y="8747125"/>
            <a:ext cx="18118137" cy="18168938"/>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2920"/>
              </a:spcBef>
              <a:spcAft>
                <a:spcPts val="0"/>
              </a:spcAft>
              <a:buSzPts val="1400"/>
              <a:buChar char="•"/>
              <a:defRPr/>
            </a:lvl1pPr>
            <a:lvl2pPr indent="-317500" lvl="1" marL="914400" algn="l">
              <a:lnSpc>
                <a:spcPct val="100000"/>
              </a:lnSpc>
              <a:spcBef>
                <a:spcPts val="2580"/>
              </a:spcBef>
              <a:spcAft>
                <a:spcPts val="0"/>
              </a:spcAft>
              <a:buSzPts val="1400"/>
              <a:buChar char="–"/>
              <a:defRPr/>
            </a:lvl2pPr>
            <a:lvl3pPr indent="-317500" lvl="2" marL="1371600" algn="l">
              <a:lnSpc>
                <a:spcPct val="100000"/>
              </a:lnSpc>
              <a:spcBef>
                <a:spcPts val="2180"/>
              </a:spcBef>
              <a:spcAft>
                <a:spcPts val="0"/>
              </a:spcAft>
              <a:buSzPts val="1400"/>
              <a:buChar char="•"/>
              <a:defRPr/>
            </a:lvl3pPr>
            <a:lvl4pPr indent="-317500" lvl="3" marL="1828800" algn="l">
              <a:lnSpc>
                <a:spcPct val="100000"/>
              </a:lnSpc>
              <a:spcBef>
                <a:spcPts val="1820"/>
              </a:spcBef>
              <a:spcAft>
                <a:spcPts val="0"/>
              </a:spcAft>
              <a:buSzPts val="1400"/>
              <a:buChar char="–"/>
              <a:defRPr/>
            </a:lvl4pPr>
            <a:lvl5pPr indent="-317500" lvl="4" marL="2286000" algn="l">
              <a:lnSpc>
                <a:spcPct val="100000"/>
              </a:lnSpc>
              <a:spcBef>
                <a:spcPts val="1820"/>
              </a:spcBef>
              <a:spcAft>
                <a:spcPts val="0"/>
              </a:spcAft>
              <a:buSzPts val="1400"/>
              <a:buChar char="»"/>
              <a:defRPr/>
            </a:lvl5pPr>
            <a:lvl6pPr indent="-317500" lvl="5" marL="2743200" algn="l">
              <a:lnSpc>
                <a:spcPct val="100000"/>
              </a:lnSpc>
              <a:spcBef>
                <a:spcPts val="1820"/>
              </a:spcBef>
              <a:spcAft>
                <a:spcPts val="0"/>
              </a:spcAft>
              <a:buSzPts val="1400"/>
              <a:buChar char="»"/>
              <a:defRPr/>
            </a:lvl6pPr>
            <a:lvl7pPr indent="-317500" lvl="6" marL="3200400" algn="l">
              <a:lnSpc>
                <a:spcPct val="100000"/>
              </a:lnSpc>
              <a:spcBef>
                <a:spcPts val="1820"/>
              </a:spcBef>
              <a:spcAft>
                <a:spcPts val="0"/>
              </a:spcAft>
              <a:buSzPts val="1400"/>
              <a:buChar char="»"/>
              <a:defRPr/>
            </a:lvl7pPr>
            <a:lvl8pPr indent="-317500" lvl="7" marL="3657600" algn="l">
              <a:lnSpc>
                <a:spcPct val="100000"/>
              </a:lnSpc>
              <a:spcBef>
                <a:spcPts val="1820"/>
              </a:spcBef>
              <a:spcAft>
                <a:spcPts val="0"/>
              </a:spcAft>
              <a:buSzPts val="1400"/>
              <a:buChar char="»"/>
              <a:defRPr/>
            </a:lvl8pPr>
            <a:lvl9pPr indent="-317500" lvl="8" marL="4114800" algn="l">
              <a:lnSpc>
                <a:spcPct val="100000"/>
              </a:lnSpc>
              <a:spcBef>
                <a:spcPts val="1820"/>
              </a:spcBef>
              <a:spcAft>
                <a:spcPts val="0"/>
              </a:spcAft>
              <a:buSzPts val="1400"/>
              <a:buChar char="»"/>
              <a:defRPr/>
            </a:lvl9pPr>
          </a:lstStyle>
          <a:p/>
        </p:txBody>
      </p:sp>
      <p:sp>
        <p:nvSpPr>
          <p:cNvPr id="62" name="Google Shape;62;p10"/>
          <p:cNvSpPr txBox="1"/>
          <p:nvPr>
            <p:ph idx="2" type="body"/>
          </p:nvPr>
        </p:nvSpPr>
        <p:spPr>
          <a:xfrm>
            <a:off x="21480463" y="8747125"/>
            <a:ext cx="18118137" cy="18168938"/>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2920"/>
              </a:spcBef>
              <a:spcAft>
                <a:spcPts val="0"/>
              </a:spcAft>
              <a:buSzPts val="1400"/>
              <a:buChar char="•"/>
              <a:defRPr/>
            </a:lvl1pPr>
            <a:lvl2pPr indent="-317500" lvl="1" marL="914400" algn="l">
              <a:lnSpc>
                <a:spcPct val="100000"/>
              </a:lnSpc>
              <a:spcBef>
                <a:spcPts val="2580"/>
              </a:spcBef>
              <a:spcAft>
                <a:spcPts val="0"/>
              </a:spcAft>
              <a:buSzPts val="1400"/>
              <a:buChar char="–"/>
              <a:defRPr/>
            </a:lvl2pPr>
            <a:lvl3pPr indent="-317500" lvl="2" marL="1371600" algn="l">
              <a:lnSpc>
                <a:spcPct val="100000"/>
              </a:lnSpc>
              <a:spcBef>
                <a:spcPts val="2180"/>
              </a:spcBef>
              <a:spcAft>
                <a:spcPts val="0"/>
              </a:spcAft>
              <a:buSzPts val="1400"/>
              <a:buChar char="•"/>
              <a:defRPr/>
            </a:lvl3pPr>
            <a:lvl4pPr indent="-317500" lvl="3" marL="1828800" algn="l">
              <a:lnSpc>
                <a:spcPct val="100000"/>
              </a:lnSpc>
              <a:spcBef>
                <a:spcPts val="1820"/>
              </a:spcBef>
              <a:spcAft>
                <a:spcPts val="0"/>
              </a:spcAft>
              <a:buSzPts val="1400"/>
              <a:buChar char="–"/>
              <a:defRPr/>
            </a:lvl4pPr>
            <a:lvl5pPr indent="-317500" lvl="4" marL="2286000" algn="l">
              <a:lnSpc>
                <a:spcPct val="100000"/>
              </a:lnSpc>
              <a:spcBef>
                <a:spcPts val="1820"/>
              </a:spcBef>
              <a:spcAft>
                <a:spcPts val="0"/>
              </a:spcAft>
              <a:buSzPts val="1400"/>
              <a:buChar char="»"/>
              <a:defRPr/>
            </a:lvl5pPr>
            <a:lvl6pPr indent="-317500" lvl="5" marL="2743200" algn="l">
              <a:lnSpc>
                <a:spcPct val="100000"/>
              </a:lnSpc>
              <a:spcBef>
                <a:spcPts val="1820"/>
              </a:spcBef>
              <a:spcAft>
                <a:spcPts val="0"/>
              </a:spcAft>
              <a:buSzPts val="1400"/>
              <a:buChar char="»"/>
              <a:defRPr/>
            </a:lvl6pPr>
            <a:lvl7pPr indent="-317500" lvl="6" marL="3200400" algn="l">
              <a:lnSpc>
                <a:spcPct val="100000"/>
              </a:lnSpc>
              <a:spcBef>
                <a:spcPts val="1820"/>
              </a:spcBef>
              <a:spcAft>
                <a:spcPts val="0"/>
              </a:spcAft>
              <a:buSzPts val="1400"/>
              <a:buChar char="»"/>
              <a:defRPr/>
            </a:lvl7pPr>
            <a:lvl8pPr indent="-317500" lvl="7" marL="3657600" algn="l">
              <a:lnSpc>
                <a:spcPct val="100000"/>
              </a:lnSpc>
              <a:spcBef>
                <a:spcPts val="1820"/>
              </a:spcBef>
              <a:spcAft>
                <a:spcPts val="0"/>
              </a:spcAft>
              <a:buSzPts val="1400"/>
              <a:buChar char="»"/>
              <a:defRPr/>
            </a:lvl8pPr>
            <a:lvl9pPr indent="-317500" lvl="8" marL="4114800" algn="l">
              <a:lnSpc>
                <a:spcPct val="100000"/>
              </a:lnSpc>
              <a:spcBef>
                <a:spcPts val="1820"/>
              </a:spcBef>
              <a:spcAft>
                <a:spcPts val="0"/>
              </a:spcAft>
              <a:buSzPts val="1400"/>
              <a:buChar char="»"/>
              <a:defRPr/>
            </a:lvl9pPr>
          </a:lstStyle>
          <a:p/>
        </p:txBody>
      </p:sp>
      <p:sp>
        <p:nvSpPr>
          <p:cNvPr id="63" name="Google Shape;63;p10"/>
          <p:cNvSpPr txBox="1"/>
          <p:nvPr>
            <p:ph idx="10" type="dt"/>
          </p:nvPr>
        </p:nvSpPr>
        <p:spPr>
          <a:xfrm>
            <a:off x="3209925" y="27589163"/>
            <a:ext cx="8918575" cy="2017712"/>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64" name="Google Shape;64;p10"/>
          <p:cNvSpPr txBox="1"/>
          <p:nvPr>
            <p:ph idx="11" type="ftr"/>
          </p:nvPr>
        </p:nvSpPr>
        <p:spPr>
          <a:xfrm>
            <a:off x="14625638" y="27589163"/>
            <a:ext cx="13557250" cy="2017712"/>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65" name="Google Shape;65;p10"/>
          <p:cNvSpPr txBox="1"/>
          <p:nvPr>
            <p:ph idx="12" type="sldNum"/>
          </p:nvPr>
        </p:nvSpPr>
        <p:spPr>
          <a:xfrm>
            <a:off x="30680025" y="27589163"/>
            <a:ext cx="8918575" cy="2017712"/>
          </a:xfrm>
          <a:prstGeom prst="rect">
            <a:avLst/>
          </a:prstGeom>
          <a:noFill/>
          <a:ln>
            <a:noFill/>
          </a:ln>
        </p:spPr>
        <p:txBody>
          <a:bodyPr anchorCtr="0" anchor="t" bIns="209275" lIns="418550" spcFirstLastPara="1" rIns="418550" wrap="square" tIns="209275">
            <a:noAutofit/>
          </a:bodyPr>
          <a:lstStyle>
            <a:lvl1pPr indent="0" lvl="0"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6" name="Shape 66"/>
        <p:cNvGrpSpPr/>
        <p:nvPr/>
      </p:nvGrpSpPr>
      <p:grpSpPr>
        <a:xfrm>
          <a:off x="0" y="0"/>
          <a:ext cx="0" cy="0"/>
          <a:chOff x="0" y="0"/>
          <a:chExt cx="0" cy="0"/>
        </a:xfrm>
      </p:grpSpPr>
      <p:sp>
        <p:nvSpPr>
          <p:cNvPr id="67" name="Google Shape;67;p11"/>
          <p:cNvSpPr txBox="1"/>
          <p:nvPr>
            <p:ph type="title"/>
          </p:nvPr>
        </p:nvSpPr>
        <p:spPr>
          <a:xfrm>
            <a:off x="3381375" y="19457988"/>
            <a:ext cx="36387088" cy="601345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68" name="Google Shape;68;p11"/>
          <p:cNvSpPr txBox="1"/>
          <p:nvPr>
            <p:ph idx="1" type="body"/>
          </p:nvPr>
        </p:nvSpPr>
        <p:spPr>
          <a:xfrm>
            <a:off x="3381375" y="12833350"/>
            <a:ext cx="36387088" cy="6624638"/>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2920"/>
              </a:spcBef>
              <a:spcAft>
                <a:spcPts val="0"/>
              </a:spcAft>
              <a:buSzPts val="1400"/>
              <a:buFont typeface="Times New Roman"/>
              <a:buNone/>
              <a:defRPr/>
            </a:lvl1pPr>
            <a:lvl2pPr indent="-228600" lvl="1" marL="914400" algn="l">
              <a:lnSpc>
                <a:spcPct val="100000"/>
              </a:lnSpc>
              <a:spcBef>
                <a:spcPts val="2580"/>
              </a:spcBef>
              <a:spcAft>
                <a:spcPts val="0"/>
              </a:spcAft>
              <a:buSzPts val="1400"/>
              <a:buFont typeface="Times New Roman"/>
              <a:buNone/>
              <a:defRPr/>
            </a:lvl2pPr>
            <a:lvl3pPr indent="-228600" lvl="2" marL="1371600" algn="l">
              <a:lnSpc>
                <a:spcPct val="100000"/>
              </a:lnSpc>
              <a:spcBef>
                <a:spcPts val="2180"/>
              </a:spcBef>
              <a:spcAft>
                <a:spcPts val="0"/>
              </a:spcAft>
              <a:buSzPts val="1400"/>
              <a:buFont typeface="Times New Roman"/>
              <a:buNone/>
              <a:defRPr/>
            </a:lvl3pPr>
            <a:lvl4pPr indent="-228600" lvl="3" marL="1828800" algn="l">
              <a:lnSpc>
                <a:spcPct val="100000"/>
              </a:lnSpc>
              <a:spcBef>
                <a:spcPts val="1820"/>
              </a:spcBef>
              <a:spcAft>
                <a:spcPts val="0"/>
              </a:spcAft>
              <a:buSzPts val="1400"/>
              <a:buFont typeface="Times New Roman"/>
              <a:buNone/>
              <a:defRPr/>
            </a:lvl4pPr>
            <a:lvl5pPr indent="-228600" lvl="4" marL="2286000" algn="l">
              <a:lnSpc>
                <a:spcPct val="100000"/>
              </a:lnSpc>
              <a:spcBef>
                <a:spcPts val="1820"/>
              </a:spcBef>
              <a:spcAft>
                <a:spcPts val="0"/>
              </a:spcAft>
              <a:buSzPts val="1400"/>
              <a:buFont typeface="Times New Roman"/>
              <a:buNone/>
              <a:defRPr/>
            </a:lvl5pPr>
            <a:lvl6pPr indent="-228600" lvl="5" marL="2743200" algn="l">
              <a:lnSpc>
                <a:spcPct val="100000"/>
              </a:lnSpc>
              <a:spcBef>
                <a:spcPts val="1820"/>
              </a:spcBef>
              <a:spcAft>
                <a:spcPts val="0"/>
              </a:spcAft>
              <a:buSzPts val="1400"/>
              <a:buFont typeface="Times New Roman"/>
              <a:buNone/>
              <a:defRPr/>
            </a:lvl6pPr>
            <a:lvl7pPr indent="-228600" lvl="6" marL="3200400" algn="l">
              <a:lnSpc>
                <a:spcPct val="100000"/>
              </a:lnSpc>
              <a:spcBef>
                <a:spcPts val="1820"/>
              </a:spcBef>
              <a:spcAft>
                <a:spcPts val="0"/>
              </a:spcAft>
              <a:buSzPts val="1400"/>
              <a:buFont typeface="Times New Roman"/>
              <a:buNone/>
              <a:defRPr/>
            </a:lvl7pPr>
            <a:lvl8pPr indent="-228600" lvl="7" marL="3657600" algn="l">
              <a:lnSpc>
                <a:spcPct val="100000"/>
              </a:lnSpc>
              <a:spcBef>
                <a:spcPts val="1820"/>
              </a:spcBef>
              <a:spcAft>
                <a:spcPts val="0"/>
              </a:spcAft>
              <a:buSzPts val="1400"/>
              <a:buFont typeface="Times New Roman"/>
              <a:buNone/>
              <a:defRPr/>
            </a:lvl8pPr>
            <a:lvl9pPr indent="-228600" lvl="8" marL="4114800" algn="l">
              <a:lnSpc>
                <a:spcPct val="100000"/>
              </a:lnSpc>
              <a:spcBef>
                <a:spcPts val="1820"/>
              </a:spcBef>
              <a:spcAft>
                <a:spcPts val="0"/>
              </a:spcAft>
              <a:buSzPts val="1400"/>
              <a:buFont typeface="Times New Roman"/>
              <a:buNone/>
              <a:defRPr/>
            </a:lvl9pPr>
          </a:lstStyle>
          <a:p/>
        </p:txBody>
      </p:sp>
      <p:sp>
        <p:nvSpPr>
          <p:cNvPr id="69" name="Google Shape;69;p11"/>
          <p:cNvSpPr txBox="1"/>
          <p:nvPr>
            <p:ph idx="10" type="dt"/>
          </p:nvPr>
        </p:nvSpPr>
        <p:spPr>
          <a:xfrm>
            <a:off x="3209925" y="27589163"/>
            <a:ext cx="8918575" cy="2017712"/>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70" name="Google Shape;70;p11"/>
          <p:cNvSpPr txBox="1"/>
          <p:nvPr>
            <p:ph idx="11" type="ftr"/>
          </p:nvPr>
        </p:nvSpPr>
        <p:spPr>
          <a:xfrm>
            <a:off x="14625638" y="27589163"/>
            <a:ext cx="13557250" cy="2017712"/>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Char char="●"/>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71" name="Google Shape;71;p11"/>
          <p:cNvSpPr txBox="1"/>
          <p:nvPr>
            <p:ph idx="12" type="sldNum"/>
          </p:nvPr>
        </p:nvSpPr>
        <p:spPr>
          <a:xfrm>
            <a:off x="30680025" y="27589163"/>
            <a:ext cx="8918575" cy="2017712"/>
          </a:xfrm>
          <a:prstGeom prst="rect">
            <a:avLst/>
          </a:prstGeom>
          <a:noFill/>
          <a:ln>
            <a:noFill/>
          </a:ln>
        </p:spPr>
        <p:txBody>
          <a:bodyPr anchorCtr="0" anchor="t" bIns="209275" lIns="418550" spcFirstLastPara="1" rIns="418550" wrap="square" tIns="209275">
            <a:noAutofit/>
          </a:bodyPr>
          <a:lstStyle>
            <a:lvl1pPr indent="0" lvl="0"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
          <p:cNvSpPr txBox="1"/>
          <p:nvPr>
            <p:ph type="title"/>
          </p:nvPr>
        </p:nvSpPr>
        <p:spPr>
          <a:xfrm>
            <a:off x="3209925" y="2690812"/>
            <a:ext cx="36388676" cy="504825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 name="Google Shape;11;p2"/>
          <p:cNvSpPr txBox="1"/>
          <p:nvPr>
            <p:ph idx="1" type="body"/>
          </p:nvPr>
        </p:nvSpPr>
        <p:spPr>
          <a:xfrm>
            <a:off x="3209925" y="8747125"/>
            <a:ext cx="36388676" cy="18168938"/>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292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258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218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182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182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182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182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182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1820"/>
              </a:spcBef>
              <a:spcAft>
                <a:spcPts val="0"/>
              </a:spcAft>
              <a:buClr>
                <a:schemeClr val="dk1"/>
              </a:buClr>
              <a:buSzPts val="1400"/>
              <a:buFont typeface="Times New Roman"/>
              <a:buChar char="»"/>
              <a:defRPr b="0" i="0" sz="1400" u="none" cap="none" strike="noStrike">
                <a:solidFill>
                  <a:srgbClr val="000000"/>
                </a:solidFill>
                <a:latin typeface="Arial"/>
                <a:ea typeface="Arial"/>
                <a:cs typeface="Arial"/>
                <a:sym typeface="Arial"/>
              </a:defRPr>
            </a:lvl9pPr>
          </a:lstStyle>
          <a:p/>
        </p:txBody>
      </p:sp>
      <p:sp>
        <p:nvSpPr>
          <p:cNvPr id="12" name="Google Shape;12;p2"/>
          <p:cNvSpPr txBox="1"/>
          <p:nvPr>
            <p:ph idx="10" type="dt"/>
          </p:nvPr>
        </p:nvSpPr>
        <p:spPr>
          <a:xfrm>
            <a:off x="3209925" y="27589163"/>
            <a:ext cx="8918575" cy="2017712"/>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3" name="Google Shape;13;p2"/>
          <p:cNvSpPr txBox="1"/>
          <p:nvPr>
            <p:ph idx="11" type="ftr"/>
          </p:nvPr>
        </p:nvSpPr>
        <p:spPr>
          <a:xfrm>
            <a:off x="14625638" y="27589163"/>
            <a:ext cx="13557250" cy="2017712"/>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4" name="Google Shape;14;p2"/>
          <p:cNvSpPr txBox="1"/>
          <p:nvPr>
            <p:ph idx="12" type="sldNum"/>
          </p:nvPr>
        </p:nvSpPr>
        <p:spPr>
          <a:xfrm>
            <a:off x="30680025" y="27589163"/>
            <a:ext cx="8918575" cy="2017712"/>
          </a:xfrm>
          <a:prstGeom prst="rect">
            <a:avLst/>
          </a:prstGeom>
          <a:noFill/>
          <a:ln>
            <a:noFill/>
          </a:ln>
        </p:spPr>
        <p:txBody>
          <a:bodyPr anchorCtr="0" anchor="t" bIns="209275" lIns="418550" spcFirstLastPara="1" rIns="418550" wrap="square" tIns="209275">
            <a:noAutofit/>
          </a:bodyPr>
          <a:lstStyle>
            <a:lvl1pPr indent="0" lvl="0" marL="0" marR="0" rtl="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chemeClr val="dk1"/>
              </a:buClr>
              <a:buSzPts val="6400"/>
              <a:buFont typeface="Times New Roman"/>
              <a:buNone/>
              <a:defRPr b="0" i="0" sz="6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0" Type="http://schemas.openxmlformats.org/officeDocument/2006/relationships/image" Target="../media/image13.png"/><Relationship Id="rId22" Type="http://schemas.openxmlformats.org/officeDocument/2006/relationships/image" Target="../media/image4.png"/><Relationship Id="rId21" Type="http://schemas.openxmlformats.org/officeDocument/2006/relationships/image" Target="../media/image16.png"/><Relationship Id="rId24" Type="http://schemas.openxmlformats.org/officeDocument/2006/relationships/image" Target="../media/image22.png"/><Relationship Id="rId23"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18.png"/><Relationship Id="rId9" Type="http://schemas.openxmlformats.org/officeDocument/2006/relationships/image" Target="../media/image3.png"/><Relationship Id="rId26" Type="http://schemas.openxmlformats.org/officeDocument/2006/relationships/image" Target="../media/image24.png"/><Relationship Id="rId25" Type="http://schemas.openxmlformats.org/officeDocument/2006/relationships/image" Target="../media/image21.png"/><Relationship Id="rId28" Type="http://schemas.openxmlformats.org/officeDocument/2006/relationships/image" Target="../media/image25.png"/><Relationship Id="rId27" Type="http://schemas.openxmlformats.org/officeDocument/2006/relationships/image" Target="../media/image23.png"/><Relationship Id="rId5" Type="http://schemas.openxmlformats.org/officeDocument/2006/relationships/image" Target="../media/image26.png"/><Relationship Id="rId6" Type="http://schemas.openxmlformats.org/officeDocument/2006/relationships/image" Target="../media/image2.png"/><Relationship Id="rId7" Type="http://schemas.openxmlformats.org/officeDocument/2006/relationships/image" Target="../media/image8.png"/><Relationship Id="rId8" Type="http://schemas.openxmlformats.org/officeDocument/2006/relationships/image" Target="../media/image5.png"/><Relationship Id="rId11" Type="http://schemas.openxmlformats.org/officeDocument/2006/relationships/image" Target="../media/image10.png"/><Relationship Id="rId10" Type="http://schemas.openxmlformats.org/officeDocument/2006/relationships/image" Target="../media/image11.png"/><Relationship Id="rId13" Type="http://schemas.openxmlformats.org/officeDocument/2006/relationships/image" Target="../media/image14.png"/><Relationship Id="rId12" Type="http://schemas.openxmlformats.org/officeDocument/2006/relationships/image" Target="../media/image19.png"/><Relationship Id="rId15" Type="http://schemas.openxmlformats.org/officeDocument/2006/relationships/image" Target="../media/image15.png"/><Relationship Id="rId14" Type="http://schemas.openxmlformats.org/officeDocument/2006/relationships/image" Target="../media/image1.png"/><Relationship Id="rId17" Type="http://schemas.openxmlformats.org/officeDocument/2006/relationships/image" Target="../media/image9.png"/><Relationship Id="rId16" Type="http://schemas.openxmlformats.org/officeDocument/2006/relationships/image" Target="../media/image6.png"/><Relationship Id="rId19" Type="http://schemas.openxmlformats.org/officeDocument/2006/relationships/image" Target="../media/image12.png"/><Relationship Id="rId18"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
          <p:cNvSpPr/>
          <p:nvPr/>
        </p:nvSpPr>
        <p:spPr>
          <a:xfrm>
            <a:off x="11911398" y="18863439"/>
            <a:ext cx="14885472" cy="2619286"/>
          </a:xfrm>
          <a:prstGeom prst="rect">
            <a:avLst/>
          </a:prstGeom>
          <a:solidFill>
            <a:srgbClr val="F2F2F2"/>
          </a:solidFill>
          <a:ln>
            <a:noFill/>
          </a:ln>
        </p:spPr>
        <p:txBody>
          <a:bodyPr anchorCtr="0" anchor="t" bIns="90000" lIns="180000" spcFirstLastPara="1" rIns="91425" wrap="square" tIns="90000">
            <a:noAutofit/>
          </a:bodyPr>
          <a:lstStyle/>
          <a:p>
            <a:pPr indent="0" lvl="0" marL="0" marR="0" rtl="0" algn="l">
              <a:lnSpc>
                <a:spcPct val="100000"/>
              </a:lnSpc>
              <a:spcBef>
                <a:spcPts val="0"/>
              </a:spcBef>
              <a:spcAft>
                <a:spcPts val="0"/>
              </a:spcAft>
              <a:buNone/>
            </a:pPr>
            <a:r>
              <a:t/>
            </a:r>
            <a:endParaRPr b="1" i="0" sz="4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0" sz="4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0" sz="4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0" sz="4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0" sz="4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0" sz="4400" u="none" cap="none" strike="noStrike">
              <a:solidFill>
                <a:schemeClr val="dk1"/>
              </a:solidFill>
              <a:latin typeface="Arial"/>
              <a:ea typeface="Arial"/>
              <a:cs typeface="Arial"/>
              <a:sym typeface="Arial"/>
            </a:endParaRPr>
          </a:p>
        </p:txBody>
      </p:sp>
      <p:sp>
        <p:nvSpPr>
          <p:cNvPr id="90" name="Google Shape;90;p1"/>
          <p:cNvSpPr/>
          <p:nvPr/>
        </p:nvSpPr>
        <p:spPr>
          <a:xfrm>
            <a:off x="564275" y="558037"/>
            <a:ext cx="41603700" cy="29163900"/>
          </a:xfrm>
          <a:prstGeom prst="roundRect">
            <a:avLst>
              <a:gd fmla="val 929" name="adj"/>
            </a:avLst>
          </a:prstGeom>
          <a:noFill/>
          <a:ln cap="flat" cmpd="sng" w="114300">
            <a:solidFill>
              <a:srgbClr val="BF2B3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rgbClr val="38761D"/>
              </a:solidFill>
              <a:latin typeface="Arial"/>
              <a:ea typeface="Arial"/>
              <a:cs typeface="Arial"/>
              <a:sym typeface="Arial"/>
            </a:endParaRPr>
          </a:p>
        </p:txBody>
      </p:sp>
      <p:pic>
        <p:nvPicPr>
          <p:cNvPr id="91" name="Google Shape;91;p1"/>
          <p:cNvPicPr preferRelativeResize="0"/>
          <p:nvPr/>
        </p:nvPicPr>
        <p:blipFill rotWithShape="1">
          <a:blip r:embed="rId3">
            <a:alphaModFix/>
          </a:blip>
          <a:srcRect b="0" l="0" r="0" t="0"/>
          <a:stretch/>
        </p:blipFill>
        <p:spPr>
          <a:xfrm>
            <a:off x="1400175" y="965274"/>
            <a:ext cx="2460625" cy="3563943"/>
          </a:xfrm>
          <a:prstGeom prst="rect">
            <a:avLst/>
          </a:prstGeom>
          <a:noFill/>
          <a:ln>
            <a:noFill/>
          </a:ln>
        </p:spPr>
      </p:pic>
      <p:sp>
        <p:nvSpPr>
          <p:cNvPr id="92" name="Google Shape;92;p1"/>
          <p:cNvSpPr txBox="1"/>
          <p:nvPr/>
        </p:nvSpPr>
        <p:spPr>
          <a:xfrm>
            <a:off x="4953209" y="817260"/>
            <a:ext cx="32902107" cy="1188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US" sz="7200" u="none" cap="none" strike="noStrike">
                <a:solidFill>
                  <a:schemeClr val="dk1"/>
                </a:solidFill>
                <a:latin typeface="Arial"/>
                <a:ea typeface="Arial"/>
                <a:cs typeface="Arial"/>
                <a:sym typeface="Arial"/>
              </a:rPr>
              <a:t>Semantic segmentation of cells from clinical images using Deep learning</a:t>
            </a:r>
            <a:endParaRPr/>
          </a:p>
        </p:txBody>
      </p:sp>
      <p:sp>
        <p:nvSpPr>
          <p:cNvPr id="93" name="Google Shape;93;p1"/>
          <p:cNvSpPr/>
          <p:nvPr/>
        </p:nvSpPr>
        <p:spPr>
          <a:xfrm>
            <a:off x="13458775" y="13047750"/>
            <a:ext cx="75900" cy="112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1"/>
          <p:cNvSpPr txBox="1"/>
          <p:nvPr/>
        </p:nvSpPr>
        <p:spPr>
          <a:xfrm>
            <a:off x="5931092" y="1942581"/>
            <a:ext cx="30869988" cy="258663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Arial"/>
              <a:buNone/>
            </a:pPr>
            <a:r>
              <a:rPr b="0" i="0" lang="en-US" sz="3600" u="none" cap="none" strike="noStrike">
                <a:solidFill>
                  <a:schemeClr val="dk1"/>
                </a:solidFill>
                <a:latin typeface="Arial"/>
                <a:ea typeface="Arial"/>
                <a:cs typeface="Arial"/>
                <a:sym typeface="Arial"/>
              </a:rPr>
              <a:t>Project 9. Segmentation of cell images.</a:t>
            </a:r>
            <a:endParaRPr/>
          </a:p>
          <a:p>
            <a:pPr indent="0" lvl="0" marL="0" marR="0" rtl="0" algn="ctr">
              <a:lnSpc>
                <a:spcPct val="100000"/>
              </a:lnSpc>
              <a:spcBef>
                <a:spcPts val="0"/>
              </a:spcBef>
              <a:spcAft>
                <a:spcPts val="0"/>
              </a:spcAft>
              <a:buNone/>
            </a:pPr>
            <a:r>
              <a:rPr b="0" i="1" lang="en-US" sz="3600" u="none" cap="none" strike="noStrike">
                <a:solidFill>
                  <a:schemeClr val="dk1"/>
                </a:solidFill>
                <a:latin typeface="Arial"/>
                <a:ea typeface="Arial"/>
                <a:cs typeface="Arial"/>
                <a:sym typeface="Arial"/>
              </a:rPr>
              <a:t>Sameer Agarwal (S192274), Mikkel Lehmann Nielsen (S153048), Nicklas Leander Lund (S145129)</a:t>
            </a:r>
            <a:endParaRPr/>
          </a:p>
          <a:p>
            <a:pPr indent="0" lvl="0" marL="0" marR="0" rtl="0" algn="ctr">
              <a:lnSpc>
                <a:spcPct val="100000"/>
              </a:lnSpc>
              <a:spcBef>
                <a:spcPts val="0"/>
              </a:spcBef>
              <a:spcAft>
                <a:spcPts val="0"/>
              </a:spcAft>
              <a:buClr>
                <a:schemeClr val="dk1"/>
              </a:buClr>
              <a:buSzPts val="3600"/>
              <a:buFont typeface="Arial"/>
              <a:buNone/>
            </a:pPr>
            <a:r>
              <a:rPr b="0" i="0" lang="en-US" sz="3600" u="none" cap="none" strike="noStrike">
                <a:solidFill>
                  <a:schemeClr val="dk1"/>
                </a:solidFill>
                <a:latin typeface="Arial"/>
                <a:ea typeface="Arial"/>
                <a:cs typeface="Arial"/>
                <a:sym typeface="Arial"/>
              </a:rPr>
              <a:t>Supervised by Peter Jensen, CTO of Cellari.io</a:t>
            </a:r>
            <a:endParaRPr b="0" i="0" sz="3600" u="none" cap="none" strike="noStrike">
              <a:solidFill>
                <a:srgbClr val="000000"/>
              </a:solidFill>
              <a:latin typeface="Arial"/>
              <a:ea typeface="Arial"/>
              <a:cs typeface="Arial"/>
              <a:sym typeface="Arial"/>
            </a:endParaRPr>
          </a:p>
          <a:p>
            <a:pPr indent="0" lvl="0" marL="0" marR="0" rtl="0" algn="ctr">
              <a:lnSpc>
                <a:spcPct val="100000"/>
              </a:lnSpc>
              <a:spcBef>
                <a:spcPts val="800"/>
              </a:spcBef>
              <a:spcAft>
                <a:spcPts val="0"/>
              </a:spcAft>
              <a:buClr>
                <a:schemeClr val="dk1"/>
              </a:buClr>
              <a:buSzPts val="3600"/>
              <a:buFont typeface="Arial"/>
              <a:buNone/>
            </a:pPr>
            <a:r>
              <a:rPr b="0" i="0" lang="en-US" sz="3600" u="none" cap="none" strike="noStrike">
                <a:solidFill>
                  <a:schemeClr val="dk1"/>
                </a:solidFill>
                <a:latin typeface="Arial"/>
                <a:ea typeface="Arial"/>
                <a:cs typeface="Arial"/>
                <a:sym typeface="Arial"/>
              </a:rPr>
              <a:t>02456 Deep learning, DTU Compute, Technical University of Denmark</a:t>
            </a:r>
            <a:endParaRPr b="0" i="0" sz="3600" u="none" cap="none" strike="noStrike">
              <a:solidFill>
                <a:schemeClr val="dk1"/>
              </a:solidFill>
              <a:latin typeface="Arial"/>
              <a:ea typeface="Arial"/>
              <a:cs typeface="Arial"/>
              <a:sym typeface="Arial"/>
            </a:endParaRPr>
          </a:p>
        </p:txBody>
      </p:sp>
      <p:sp>
        <p:nvSpPr>
          <p:cNvPr id="95" name="Google Shape;95;p1"/>
          <p:cNvSpPr/>
          <p:nvPr/>
        </p:nvSpPr>
        <p:spPr>
          <a:xfrm>
            <a:off x="11918047" y="5898295"/>
            <a:ext cx="14878823" cy="12324682"/>
          </a:xfrm>
          <a:prstGeom prst="rect">
            <a:avLst/>
          </a:prstGeom>
          <a:solidFill>
            <a:srgbClr val="F2F2F2"/>
          </a:solidFill>
          <a:ln>
            <a:noFill/>
          </a:ln>
        </p:spPr>
        <p:txBody>
          <a:bodyPr anchorCtr="0" anchor="t" bIns="90000" lIns="180000" spcFirstLastPara="1" rIns="91425" wrap="square" tIns="180000">
            <a:noAutofit/>
          </a:bodyPr>
          <a:lstStyle/>
          <a:p>
            <a:pPr indent="0" lvl="0" marL="0" marR="0" rtl="0" algn="ctr">
              <a:lnSpc>
                <a:spcPct val="100000"/>
              </a:lnSpc>
              <a:spcBef>
                <a:spcPts val="0"/>
              </a:spcBef>
              <a:spcAft>
                <a:spcPts val="0"/>
              </a:spcAft>
              <a:buNone/>
            </a:pPr>
            <a:r>
              <a:t/>
            </a:r>
            <a:endParaRPr b="1" i="0" sz="4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t/>
            </a:r>
            <a:endParaRPr b="1" i="0" sz="4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t/>
            </a:r>
            <a:endParaRPr b="1" i="0" sz="4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t/>
            </a:r>
            <a:endParaRPr b="1" i="0" sz="4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t/>
            </a:r>
            <a:endParaRPr b="1" i="0" sz="4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t/>
            </a:r>
            <a:endParaRPr b="1" i="0" sz="4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0" sz="4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US" sz="2800" u="none" cap="none" strike="noStrike">
                <a:solidFill>
                  <a:schemeClr val="dk1"/>
                </a:solidFill>
                <a:latin typeface="Arial"/>
                <a:ea typeface="Arial"/>
                <a:cs typeface="Arial"/>
                <a:sym typeface="Arial"/>
              </a:rPr>
              <a:t>How it works</a:t>
            </a:r>
            <a:endParaRPr/>
          </a:p>
          <a:p>
            <a:pPr indent="0" lvl="0" marL="0" marR="0" rtl="0" algn="l">
              <a:lnSpc>
                <a:spcPct val="100000"/>
              </a:lnSpc>
              <a:spcBef>
                <a:spcPts val="0"/>
              </a:spcBef>
              <a:spcAft>
                <a:spcPts val="0"/>
              </a:spcAft>
              <a:buNone/>
            </a:pPr>
            <a:r>
              <a:rPr b="0" i="0" lang="en-US" sz="2400" u="none" cap="none" strike="noStrike">
                <a:solidFill>
                  <a:schemeClr val="dk1"/>
                </a:solidFill>
                <a:latin typeface="Arial"/>
                <a:ea typeface="Arial"/>
                <a:cs typeface="Arial"/>
                <a:sym typeface="Arial"/>
              </a:rPr>
              <a:t>The original goal of the U-net is to efficiently learn pixel-wise classification on only a few samples. This makes it a good choice in this project, as both data and compute is limited. The model works as follows: In the encoder part, the cell-image is down-sampled. Here the network learns context and features at multiple levels, essentially learning how the cells look. In the decoder part, the cell-features are up-sampled. Here the network learns how to map the low-resolution features to a high-resolution pixel-space. It does so by up-sampling and concatenating previous layers across, and in the end, making a binary classification of each pixel as either being a cell or background. The result is a model that can find cells in images.</a:t>
            </a:r>
            <a:br>
              <a:rPr b="0" i="0" lang="en-US" sz="2400" u="none" cap="none" strike="noStrike">
                <a:solidFill>
                  <a:schemeClr val="dk1"/>
                </a:solidFill>
                <a:latin typeface="Arial"/>
                <a:ea typeface="Arial"/>
                <a:cs typeface="Arial"/>
                <a:sym typeface="Arial"/>
              </a:rPr>
            </a:br>
            <a:br>
              <a:rPr b="0" i="0" lang="en-US" sz="1100" u="none" cap="none" strike="noStrike">
                <a:solidFill>
                  <a:schemeClr val="dk1"/>
                </a:solidFill>
                <a:latin typeface="Arial"/>
                <a:ea typeface="Arial"/>
                <a:cs typeface="Arial"/>
                <a:sym typeface="Arial"/>
              </a:rPr>
            </a:br>
            <a:r>
              <a:rPr b="1" i="0" lang="en-US" sz="2800" u="none" cap="none" strike="noStrike">
                <a:solidFill>
                  <a:schemeClr val="dk1"/>
                </a:solidFill>
                <a:latin typeface="Arial"/>
                <a:ea typeface="Arial"/>
                <a:cs typeface="Arial"/>
                <a:sym typeface="Arial"/>
              </a:rPr>
              <a:t>Tuning and training</a:t>
            </a:r>
            <a:endParaRPr/>
          </a:p>
          <a:p>
            <a:pPr indent="0" lvl="0" marL="0" marR="0" rtl="0" algn="l">
              <a:lnSpc>
                <a:spcPct val="100000"/>
              </a:lnSpc>
              <a:spcBef>
                <a:spcPts val="0"/>
              </a:spcBef>
              <a:spcAft>
                <a:spcPts val="0"/>
              </a:spcAft>
              <a:buNone/>
            </a:pPr>
            <a:r>
              <a:rPr b="0" i="0" lang="en-US" sz="2400" u="none" cap="none" strike="noStrike">
                <a:solidFill>
                  <a:schemeClr val="dk1"/>
                </a:solidFill>
                <a:latin typeface="Arial"/>
                <a:ea typeface="Arial"/>
                <a:cs typeface="Arial"/>
                <a:sym typeface="Arial"/>
              </a:rPr>
              <a:t>To tune the model, first a broad random search was run, then, based on the best results, a narrower random search was run. Then, the best model was chosen and trained. After training, the new model was used as foundation for further training as would be done with transfer-learning. The tuning technique chosen here was babysitting. The validation loss went from ~0.69 to ~0.42 to ~0.29 following these steps.</a:t>
            </a:r>
            <a:br>
              <a:rPr b="0" i="0" lang="en-US" sz="2400" u="none" cap="none" strike="noStrike">
                <a:solidFill>
                  <a:schemeClr val="dk1"/>
                </a:solidFill>
                <a:latin typeface="Arial"/>
                <a:ea typeface="Arial"/>
                <a:cs typeface="Arial"/>
                <a:sym typeface="Arial"/>
              </a:rPr>
            </a:br>
            <a:endParaRPr b="1"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US" sz="2800" u="none" cap="none" strike="noStrike">
                <a:solidFill>
                  <a:schemeClr val="dk1"/>
                </a:solidFill>
                <a:latin typeface="Arial"/>
                <a:ea typeface="Arial"/>
                <a:cs typeface="Arial"/>
                <a:sym typeface="Arial"/>
              </a:rPr>
              <a:t>Design choices and parameters</a:t>
            </a:r>
            <a:endParaRPr/>
          </a:p>
          <a:p>
            <a:pPr indent="0" lvl="0" marL="0" marR="0" rtl="0" algn="l">
              <a:lnSpc>
                <a:spcPct val="100000"/>
              </a:lnSpc>
              <a:spcBef>
                <a:spcPts val="0"/>
              </a:spcBef>
              <a:spcAft>
                <a:spcPts val="0"/>
              </a:spcAft>
              <a:buNone/>
            </a:pPr>
            <a:r>
              <a:rPr b="0" i="0" lang="en-US" sz="2400" u="none" cap="none" strike="noStrike">
                <a:solidFill>
                  <a:schemeClr val="dk1"/>
                </a:solidFill>
                <a:latin typeface="Arial"/>
                <a:ea typeface="Arial"/>
                <a:cs typeface="Arial"/>
                <a:sym typeface="Arial"/>
              </a:rPr>
              <a:t>Vanilla network with no dropout. Zero padding to preserve image size. SGD with high learning rate (0.1) and L2 regularization (1e-5) initially for 900 epochs, then Adam with low learning rate (0.00001) and L2 regularization (0.001) for 50 epochs. Both using BCELoss as criterion and batch-size of 6. Compared with the original U-net, no post-processing was performed, and our model is, in many ways, simpler. </a:t>
            </a:r>
            <a:br>
              <a:rPr b="0" i="0" lang="en-US" sz="2400" u="none" cap="none" strike="noStrike">
                <a:solidFill>
                  <a:schemeClr val="dk1"/>
                </a:solidFill>
                <a:latin typeface="Arial"/>
                <a:ea typeface="Arial"/>
                <a:cs typeface="Arial"/>
                <a:sym typeface="Arial"/>
              </a:rPr>
            </a:br>
            <a:endParaRPr b="0" i="0" sz="1100" u="none" cap="none" strike="noStrike">
              <a:solidFill>
                <a:schemeClr val="dk1"/>
              </a:solidFill>
              <a:latin typeface="Arial"/>
              <a:ea typeface="Arial"/>
              <a:cs typeface="Arial"/>
              <a:sym typeface="Arial"/>
            </a:endParaRPr>
          </a:p>
        </p:txBody>
      </p:sp>
      <p:sp>
        <p:nvSpPr>
          <p:cNvPr id="96" name="Google Shape;96;p1"/>
          <p:cNvSpPr/>
          <p:nvPr/>
        </p:nvSpPr>
        <p:spPr>
          <a:xfrm>
            <a:off x="11918048" y="5021735"/>
            <a:ext cx="14878821" cy="966259"/>
          </a:xfrm>
          <a:prstGeom prst="roundRect">
            <a:avLst>
              <a:gd fmla="val 16667" name="adj"/>
            </a:avLst>
          </a:prstGeom>
          <a:solidFill>
            <a:srgbClr val="191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4400" u="none" cap="none" strike="noStrike">
                <a:solidFill>
                  <a:schemeClr val="lt1"/>
                </a:solidFill>
                <a:latin typeface="Arial"/>
                <a:ea typeface="Arial"/>
                <a:cs typeface="Arial"/>
                <a:sym typeface="Arial"/>
              </a:rPr>
              <a:t>Model 1: U-Net</a:t>
            </a:r>
            <a:r>
              <a:rPr b="1" baseline="30000" i="0" lang="en-US" sz="4400" u="none" cap="none" strike="noStrike">
                <a:solidFill>
                  <a:schemeClr val="lt1"/>
                </a:solidFill>
                <a:latin typeface="Arial"/>
                <a:ea typeface="Arial"/>
                <a:cs typeface="Arial"/>
                <a:sym typeface="Arial"/>
              </a:rPr>
              <a:t>(2)</a:t>
            </a:r>
            <a:endParaRPr/>
          </a:p>
        </p:txBody>
      </p:sp>
      <p:sp>
        <p:nvSpPr>
          <p:cNvPr id="97" name="Google Shape;97;p1"/>
          <p:cNvSpPr/>
          <p:nvPr/>
        </p:nvSpPr>
        <p:spPr>
          <a:xfrm>
            <a:off x="11911397" y="22049355"/>
            <a:ext cx="29961133" cy="7351851"/>
          </a:xfrm>
          <a:prstGeom prst="rect">
            <a:avLst/>
          </a:prstGeom>
          <a:solidFill>
            <a:srgbClr val="F2F2F2"/>
          </a:solidFill>
          <a:ln>
            <a:noFill/>
          </a:ln>
        </p:spPr>
        <p:txBody>
          <a:bodyPr anchorCtr="0" anchor="t" bIns="90000" lIns="180000" spcFirstLastPara="1" rIns="91425" wrap="square" tIns="90000">
            <a:noAutofit/>
          </a:bodyPr>
          <a:lstStyle/>
          <a:p>
            <a:pPr indent="0" lvl="0" marL="0" marR="0" rtl="0" algn="l">
              <a:lnSpc>
                <a:spcPct val="100000"/>
              </a:lnSpc>
              <a:spcBef>
                <a:spcPts val="0"/>
              </a:spcBef>
              <a:spcAft>
                <a:spcPts val="0"/>
              </a:spcAft>
              <a:buNone/>
            </a:pPr>
            <a:r>
              <a:t/>
            </a:r>
            <a:endParaRPr b="1" i="0" sz="4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0" sz="4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0" sz="4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0" sz="4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0" sz="4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0" sz="4400" u="none" cap="none" strike="noStrike">
              <a:solidFill>
                <a:schemeClr val="dk1"/>
              </a:solidFill>
              <a:latin typeface="Arial"/>
              <a:ea typeface="Arial"/>
              <a:cs typeface="Arial"/>
              <a:sym typeface="Arial"/>
            </a:endParaRPr>
          </a:p>
        </p:txBody>
      </p:sp>
      <p:sp>
        <p:nvSpPr>
          <p:cNvPr id="98" name="Google Shape;98;p1"/>
          <p:cNvSpPr/>
          <p:nvPr/>
        </p:nvSpPr>
        <p:spPr>
          <a:xfrm>
            <a:off x="11911398" y="21636592"/>
            <a:ext cx="29961133" cy="966259"/>
          </a:xfrm>
          <a:prstGeom prst="roundRect">
            <a:avLst>
              <a:gd fmla="val 16667" name="adj"/>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4400" u="none" cap="none" strike="noStrike">
                <a:solidFill>
                  <a:schemeClr val="lt1"/>
                </a:solidFill>
                <a:latin typeface="Arial"/>
                <a:ea typeface="Arial"/>
                <a:cs typeface="Arial"/>
                <a:sym typeface="Arial"/>
              </a:rPr>
              <a:t>Benchmarks</a:t>
            </a:r>
            <a:r>
              <a:rPr b="1" baseline="30000" i="0" lang="en-US" sz="4400" u="none" cap="none" strike="noStrike">
                <a:solidFill>
                  <a:schemeClr val="lt1"/>
                </a:solidFill>
                <a:latin typeface="Arial"/>
                <a:ea typeface="Arial"/>
                <a:cs typeface="Arial"/>
                <a:sym typeface="Arial"/>
              </a:rPr>
              <a:t>(1)</a:t>
            </a:r>
            <a:endParaRPr/>
          </a:p>
        </p:txBody>
      </p:sp>
      <p:graphicFrame>
        <p:nvGraphicFramePr>
          <p:cNvPr id="99" name="Google Shape;99;p1"/>
          <p:cNvGraphicFramePr/>
          <p:nvPr/>
        </p:nvGraphicFramePr>
        <p:xfrm>
          <a:off x="12172598" y="22756719"/>
          <a:ext cx="3000000" cy="3000000"/>
        </p:xfrm>
        <a:graphic>
          <a:graphicData uri="http://schemas.openxmlformats.org/drawingml/2006/table">
            <a:tbl>
              <a:tblPr bandRow="1" firstRow="1">
                <a:noFill/>
                <a:tableStyleId>{054EA526-4896-40B4-897E-C3275F69344D}</a:tableStyleId>
              </a:tblPr>
              <a:tblGrid>
                <a:gridCol w="2346650"/>
                <a:gridCol w="959175"/>
                <a:gridCol w="875025"/>
                <a:gridCol w="959175"/>
                <a:gridCol w="875025"/>
                <a:gridCol w="959175"/>
                <a:gridCol w="875025"/>
                <a:gridCol w="959175"/>
                <a:gridCol w="875025"/>
                <a:gridCol w="1170300"/>
                <a:gridCol w="875025"/>
                <a:gridCol w="1170300"/>
                <a:gridCol w="875025"/>
                <a:gridCol w="1860875"/>
              </a:tblGrid>
              <a:tr h="357850">
                <a:tc rowSpan="3">
                  <a:txBody>
                    <a:bodyPr/>
                    <a:lstStyle/>
                    <a:p>
                      <a:pPr indent="0" lvl="0" marL="0" marR="0" rtl="0" algn="ctr">
                        <a:lnSpc>
                          <a:spcPct val="100000"/>
                        </a:lnSpc>
                        <a:spcBef>
                          <a:spcPts val="0"/>
                        </a:spcBef>
                        <a:spcAft>
                          <a:spcPts val="0"/>
                        </a:spcAft>
                        <a:buNone/>
                      </a:pPr>
                      <a:r>
                        <a:rPr b="1" lang="en-US" sz="2000" u="none" cap="none" strike="noStrike"/>
                        <a:t>Method</a:t>
                      </a:r>
                      <a:endParaRPr/>
                    </a:p>
                  </a:txBody>
                  <a:tcPr marT="45725" marB="45725" marR="91450" marL="91450" anchor="ctr">
                    <a:solidFill>
                      <a:srgbClr val="D8D8D8"/>
                    </a:solidFill>
                  </a:tcPr>
                </a:tc>
                <a:tc gridSpan="4">
                  <a:txBody>
                    <a:bodyPr/>
                    <a:lstStyle/>
                    <a:p>
                      <a:pPr indent="0" lvl="0" marL="0" marR="0" rtl="0" algn="ctr">
                        <a:lnSpc>
                          <a:spcPct val="100000"/>
                        </a:lnSpc>
                        <a:spcBef>
                          <a:spcPts val="0"/>
                        </a:spcBef>
                        <a:spcAft>
                          <a:spcPts val="0"/>
                        </a:spcAft>
                        <a:buNone/>
                      </a:pPr>
                      <a:r>
                        <a:rPr b="1" lang="en-US" sz="2000" u="none" cap="none" strike="noStrike"/>
                        <a:t>F1 Score</a:t>
                      </a:r>
                      <a:endParaRPr/>
                    </a:p>
                  </a:txBody>
                  <a:tcPr marT="45725" marB="45725" marR="91450" marL="91450" anchor="ctr">
                    <a:solidFill>
                      <a:srgbClr val="D8D8D8"/>
                    </a:solidFill>
                  </a:tcPr>
                </a:tc>
                <a:tc hMerge="1"/>
                <a:tc hMerge="1"/>
                <a:tc hMerge="1"/>
                <a:tc gridSpan="4">
                  <a:txBody>
                    <a:bodyPr/>
                    <a:lstStyle/>
                    <a:p>
                      <a:pPr indent="0" lvl="0" marL="0" marR="0" rtl="0" algn="ctr">
                        <a:lnSpc>
                          <a:spcPct val="100000"/>
                        </a:lnSpc>
                        <a:spcBef>
                          <a:spcPts val="0"/>
                        </a:spcBef>
                        <a:spcAft>
                          <a:spcPts val="0"/>
                        </a:spcAft>
                        <a:buNone/>
                      </a:pPr>
                      <a:r>
                        <a:rPr b="1" lang="en-US" sz="2000" u="none" cap="none" strike="noStrike"/>
                        <a:t>Object dice</a:t>
                      </a:r>
                      <a:endParaRPr sz="1400" u="none" cap="none" strike="noStrike"/>
                    </a:p>
                  </a:txBody>
                  <a:tcPr marT="45725" marB="45725" marR="91450" marL="91450" anchor="ctr">
                    <a:solidFill>
                      <a:srgbClr val="D8D8D8"/>
                    </a:solidFill>
                  </a:tcPr>
                </a:tc>
                <a:tc hMerge="1"/>
                <a:tc hMerge="1"/>
                <a:tc hMerge="1"/>
                <a:tc gridSpan="4">
                  <a:txBody>
                    <a:bodyPr/>
                    <a:lstStyle/>
                    <a:p>
                      <a:pPr indent="0" lvl="0" marL="0" marR="0" rtl="0" algn="ctr">
                        <a:lnSpc>
                          <a:spcPct val="100000"/>
                        </a:lnSpc>
                        <a:spcBef>
                          <a:spcPts val="0"/>
                        </a:spcBef>
                        <a:spcAft>
                          <a:spcPts val="0"/>
                        </a:spcAft>
                        <a:buNone/>
                      </a:pPr>
                      <a:r>
                        <a:rPr b="1" lang="en-US" sz="2000" u="none" cap="none" strike="noStrike"/>
                        <a:t>Object Hausdorff</a:t>
                      </a:r>
                      <a:endParaRPr sz="1400" u="none" cap="none" strike="noStrike"/>
                    </a:p>
                  </a:txBody>
                  <a:tcPr marT="45725" marB="45725" marR="91450" marL="91450" anchor="ctr">
                    <a:solidFill>
                      <a:srgbClr val="D8D8D8"/>
                    </a:solidFill>
                  </a:tcPr>
                </a:tc>
                <a:tc hMerge="1"/>
                <a:tc hMerge="1"/>
                <a:tc hMerge="1"/>
                <a:tc rowSpan="3">
                  <a:txBody>
                    <a:bodyPr/>
                    <a:lstStyle/>
                    <a:p>
                      <a:pPr indent="0" lvl="0" marL="0" marR="0" rtl="0" algn="ctr">
                        <a:lnSpc>
                          <a:spcPct val="100000"/>
                        </a:lnSpc>
                        <a:spcBef>
                          <a:spcPts val="0"/>
                        </a:spcBef>
                        <a:spcAft>
                          <a:spcPts val="0"/>
                        </a:spcAft>
                        <a:buNone/>
                      </a:pPr>
                      <a:r>
                        <a:rPr b="1" lang="en-US" sz="2000" u="none" cap="none" strike="noStrike"/>
                        <a:t>Sum of ranks</a:t>
                      </a:r>
                      <a:endParaRPr/>
                    </a:p>
                  </a:txBody>
                  <a:tcPr marT="45725" marB="45725" marR="91450" marL="91450" anchor="ctr">
                    <a:solidFill>
                      <a:srgbClr val="D8D8D8"/>
                    </a:solidFill>
                  </a:tcPr>
                </a:tc>
              </a:tr>
              <a:tr h="357850">
                <a:tc vMerge="1"/>
                <a:tc gridSpan="2">
                  <a:txBody>
                    <a:bodyPr/>
                    <a:lstStyle/>
                    <a:p>
                      <a:pPr indent="0" lvl="0" marL="0" marR="0" rtl="0" algn="ctr">
                        <a:lnSpc>
                          <a:spcPct val="100000"/>
                        </a:lnSpc>
                        <a:spcBef>
                          <a:spcPts val="0"/>
                        </a:spcBef>
                        <a:spcAft>
                          <a:spcPts val="0"/>
                        </a:spcAft>
                        <a:buNone/>
                      </a:pPr>
                      <a:r>
                        <a:rPr b="1" lang="en-US" sz="2000" u="none" cap="none" strike="noStrike"/>
                        <a:t>Part A</a:t>
                      </a:r>
                      <a:endParaRPr/>
                    </a:p>
                  </a:txBody>
                  <a:tcPr marT="45725" marB="45725" marR="91450" marL="91450" anchor="ctr">
                    <a:solidFill>
                      <a:srgbClr val="D8D8D8"/>
                    </a:solidFill>
                  </a:tcPr>
                </a:tc>
                <a:tc hMerge="1"/>
                <a:tc gridSpan="2">
                  <a:txBody>
                    <a:bodyPr/>
                    <a:lstStyle/>
                    <a:p>
                      <a:pPr indent="0" lvl="0" marL="0" marR="0" rtl="0" algn="ctr">
                        <a:lnSpc>
                          <a:spcPct val="100000"/>
                        </a:lnSpc>
                        <a:spcBef>
                          <a:spcPts val="0"/>
                        </a:spcBef>
                        <a:spcAft>
                          <a:spcPts val="0"/>
                        </a:spcAft>
                        <a:buNone/>
                      </a:pPr>
                      <a:r>
                        <a:rPr b="1" lang="en-US" sz="2000" u="none" cap="none" strike="noStrike"/>
                        <a:t>Part B</a:t>
                      </a:r>
                      <a:endParaRPr/>
                    </a:p>
                  </a:txBody>
                  <a:tcPr marT="45725" marB="45725" marR="91450" marL="91450" anchor="ctr">
                    <a:solidFill>
                      <a:srgbClr val="D8D8D8"/>
                    </a:solidFill>
                  </a:tcPr>
                </a:tc>
                <a:tc hMerge="1"/>
                <a:tc gridSpan="2">
                  <a:txBody>
                    <a:bodyPr/>
                    <a:lstStyle/>
                    <a:p>
                      <a:pPr indent="0" lvl="0" marL="0" marR="0" rtl="0" algn="ctr">
                        <a:lnSpc>
                          <a:spcPct val="100000"/>
                        </a:lnSpc>
                        <a:spcBef>
                          <a:spcPts val="0"/>
                        </a:spcBef>
                        <a:spcAft>
                          <a:spcPts val="0"/>
                        </a:spcAft>
                        <a:buNone/>
                      </a:pPr>
                      <a:r>
                        <a:rPr b="1" lang="en-US" sz="2000" u="none" cap="none" strike="noStrike"/>
                        <a:t>Part A</a:t>
                      </a:r>
                      <a:endParaRPr/>
                    </a:p>
                  </a:txBody>
                  <a:tcPr marT="45725" marB="45725" marR="91450" marL="91450" anchor="ctr">
                    <a:solidFill>
                      <a:srgbClr val="D8D8D8"/>
                    </a:solidFill>
                  </a:tcPr>
                </a:tc>
                <a:tc hMerge="1"/>
                <a:tc gridSpan="2">
                  <a:txBody>
                    <a:bodyPr/>
                    <a:lstStyle/>
                    <a:p>
                      <a:pPr indent="0" lvl="0" marL="0" marR="0" rtl="0" algn="ctr">
                        <a:lnSpc>
                          <a:spcPct val="100000"/>
                        </a:lnSpc>
                        <a:spcBef>
                          <a:spcPts val="0"/>
                        </a:spcBef>
                        <a:spcAft>
                          <a:spcPts val="0"/>
                        </a:spcAft>
                        <a:buNone/>
                      </a:pPr>
                      <a:r>
                        <a:rPr b="1" lang="en-US" sz="2000" u="none" cap="none" strike="noStrike"/>
                        <a:t>Part B</a:t>
                      </a:r>
                      <a:endParaRPr/>
                    </a:p>
                  </a:txBody>
                  <a:tcPr marT="45725" marB="45725" marR="91450" marL="91450" anchor="ctr">
                    <a:solidFill>
                      <a:srgbClr val="D8D8D8"/>
                    </a:solidFill>
                  </a:tcPr>
                </a:tc>
                <a:tc hMerge="1"/>
                <a:tc gridSpan="2">
                  <a:txBody>
                    <a:bodyPr/>
                    <a:lstStyle/>
                    <a:p>
                      <a:pPr indent="0" lvl="0" marL="0" marR="0" rtl="0" algn="ctr">
                        <a:lnSpc>
                          <a:spcPct val="100000"/>
                        </a:lnSpc>
                        <a:spcBef>
                          <a:spcPts val="0"/>
                        </a:spcBef>
                        <a:spcAft>
                          <a:spcPts val="0"/>
                        </a:spcAft>
                        <a:buNone/>
                      </a:pPr>
                      <a:r>
                        <a:rPr b="1" lang="en-US" sz="2000" u="none" cap="none" strike="noStrike"/>
                        <a:t>Part A</a:t>
                      </a:r>
                      <a:endParaRPr/>
                    </a:p>
                  </a:txBody>
                  <a:tcPr marT="45725" marB="45725" marR="91450" marL="91450" anchor="ctr">
                    <a:solidFill>
                      <a:srgbClr val="D8D8D8"/>
                    </a:solidFill>
                  </a:tcPr>
                </a:tc>
                <a:tc hMerge="1"/>
                <a:tc gridSpan="2">
                  <a:txBody>
                    <a:bodyPr/>
                    <a:lstStyle/>
                    <a:p>
                      <a:pPr indent="0" lvl="0" marL="0" marR="0" rtl="0" algn="ctr">
                        <a:lnSpc>
                          <a:spcPct val="100000"/>
                        </a:lnSpc>
                        <a:spcBef>
                          <a:spcPts val="0"/>
                        </a:spcBef>
                        <a:spcAft>
                          <a:spcPts val="0"/>
                        </a:spcAft>
                        <a:buNone/>
                      </a:pPr>
                      <a:r>
                        <a:rPr b="1" lang="en-US" sz="2000" u="none" cap="none" strike="noStrike"/>
                        <a:t>Part B</a:t>
                      </a:r>
                      <a:endParaRPr/>
                    </a:p>
                  </a:txBody>
                  <a:tcPr marT="45725" marB="45725" marR="91450" marL="91450" anchor="ctr">
                    <a:solidFill>
                      <a:srgbClr val="D8D8D8"/>
                    </a:solidFill>
                  </a:tcPr>
                </a:tc>
                <a:tc hMerge="1"/>
                <a:tc vMerge="1"/>
              </a:tr>
              <a:tr h="357850">
                <a:tc vMerge="1"/>
                <a:tc>
                  <a:txBody>
                    <a:bodyPr/>
                    <a:lstStyle/>
                    <a:p>
                      <a:pPr indent="0" lvl="0" marL="0" marR="0" rtl="0" algn="ctr">
                        <a:lnSpc>
                          <a:spcPct val="100000"/>
                        </a:lnSpc>
                        <a:spcBef>
                          <a:spcPts val="0"/>
                        </a:spcBef>
                        <a:spcAft>
                          <a:spcPts val="0"/>
                        </a:spcAft>
                        <a:buNone/>
                      </a:pPr>
                      <a:r>
                        <a:rPr b="1" lang="en-US" sz="2000" u="none" cap="none" strike="noStrike"/>
                        <a:t>Score</a:t>
                      </a:r>
                      <a:endParaRPr/>
                    </a:p>
                  </a:txBody>
                  <a:tcPr marT="45725" marB="45725" marR="91450" marL="91450">
                    <a:solidFill>
                      <a:srgbClr val="D8D8D8"/>
                    </a:solidFill>
                  </a:tcPr>
                </a:tc>
                <a:tc>
                  <a:txBody>
                    <a:bodyPr/>
                    <a:lstStyle/>
                    <a:p>
                      <a:pPr indent="0" lvl="0" marL="0" marR="0" rtl="0" algn="ctr">
                        <a:lnSpc>
                          <a:spcPct val="100000"/>
                        </a:lnSpc>
                        <a:spcBef>
                          <a:spcPts val="0"/>
                        </a:spcBef>
                        <a:spcAft>
                          <a:spcPts val="0"/>
                        </a:spcAft>
                        <a:buNone/>
                      </a:pPr>
                      <a:r>
                        <a:rPr b="1" lang="en-US" sz="2000" u="none" cap="none" strike="noStrike"/>
                        <a:t>Rank</a:t>
                      </a:r>
                      <a:endParaRPr/>
                    </a:p>
                  </a:txBody>
                  <a:tcPr marT="45725" marB="45725" marR="91450" marL="91450">
                    <a:solidFill>
                      <a:srgbClr val="D8D8D8"/>
                    </a:solidFill>
                  </a:tcPr>
                </a:tc>
                <a:tc>
                  <a:txBody>
                    <a:bodyPr/>
                    <a:lstStyle/>
                    <a:p>
                      <a:pPr indent="0" lvl="0" marL="0" marR="0" rtl="0" algn="ctr">
                        <a:lnSpc>
                          <a:spcPct val="100000"/>
                        </a:lnSpc>
                        <a:spcBef>
                          <a:spcPts val="0"/>
                        </a:spcBef>
                        <a:spcAft>
                          <a:spcPts val="0"/>
                        </a:spcAft>
                        <a:buNone/>
                      </a:pPr>
                      <a:r>
                        <a:rPr b="1" lang="en-US" sz="2000" u="none" cap="none" strike="noStrike"/>
                        <a:t>Score</a:t>
                      </a:r>
                      <a:endParaRPr/>
                    </a:p>
                  </a:txBody>
                  <a:tcPr marT="45725" marB="45725" marR="91450" marL="91450">
                    <a:solidFill>
                      <a:srgbClr val="D8D8D8"/>
                    </a:solidFill>
                  </a:tcPr>
                </a:tc>
                <a:tc>
                  <a:txBody>
                    <a:bodyPr/>
                    <a:lstStyle/>
                    <a:p>
                      <a:pPr indent="0" lvl="0" marL="0" marR="0" rtl="0" algn="ctr">
                        <a:lnSpc>
                          <a:spcPct val="100000"/>
                        </a:lnSpc>
                        <a:spcBef>
                          <a:spcPts val="0"/>
                        </a:spcBef>
                        <a:spcAft>
                          <a:spcPts val="0"/>
                        </a:spcAft>
                        <a:buNone/>
                      </a:pPr>
                      <a:r>
                        <a:rPr b="1" lang="en-US" sz="2000" u="none" cap="none" strike="noStrike"/>
                        <a:t>Rank</a:t>
                      </a:r>
                      <a:endParaRPr/>
                    </a:p>
                  </a:txBody>
                  <a:tcPr marT="45725" marB="45725" marR="91450" marL="91450">
                    <a:solidFill>
                      <a:srgbClr val="D8D8D8"/>
                    </a:solidFill>
                  </a:tcPr>
                </a:tc>
                <a:tc>
                  <a:txBody>
                    <a:bodyPr/>
                    <a:lstStyle/>
                    <a:p>
                      <a:pPr indent="0" lvl="0" marL="0" marR="0" rtl="0" algn="ctr">
                        <a:lnSpc>
                          <a:spcPct val="100000"/>
                        </a:lnSpc>
                        <a:spcBef>
                          <a:spcPts val="0"/>
                        </a:spcBef>
                        <a:spcAft>
                          <a:spcPts val="0"/>
                        </a:spcAft>
                        <a:buNone/>
                      </a:pPr>
                      <a:r>
                        <a:rPr b="1" lang="en-US" sz="2000" u="none" cap="none" strike="noStrike"/>
                        <a:t>Score</a:t>
                      </a:r>
                      <a:endParaRPr/>
                    </a:p>
                  </a:txBody>
                  <a:tcPr marT="45725" marB="45725" marR="91450" marL="91450">
                    <a:solidFill>
                      <a:srgbClr val="D8D8D8"/>
                    </a:solidFill>
                  </a:tcPr>
                </a:tc>
                <a:tc>
                  <a:txBody>
                    <a:bodyPr/>
                    <a:lstStyle/>
                    <a:p>
                      <a:pPr indent="0" lvl="0" marL="0" marR="0" rtl="0" algn="ctr">
                        <a:lnSpc>
                          <a:spcPct val="100000"/>
                        </a:lnSpc>
                        <a:spcBef>
                          <a:spcPts val="0"/>
                        </a:spcBef>
                        <a:spcAft>
                          <a:spcPts val="0"/>
                        </a:spcAft>
                        <a:buNone/>
                      </a:pPr>
                      <a:r>
                        <a:rPr b="1" lang="en-US" sz="2000" u="none" cap="none" strike="noStrike"/>
                        <a:t>Rank</a:t>
                      </a:r>
                      <a:endParaRPr/>
                    </a:p>
                  </a:txBody>
                  <a:tcPr marT="45725" marB="45725" marR="91450" marL="91450">
                    <a:solidFill>
                      <a:srgbClr val="D8D8D8"/>
                    </a:solidFill>
                  </a:tcPr>
                </a:tc>
                <a:tc>
                  <a:txBody>
                    <a:bodyPr/>
                    <a:lstStyle/>
                    <a:p>
                      <a:pPr indent="0" lvl="0" marL="0" marR="0" rtl="0" algn="ctr">
                        <a:lnSpc>
                          <a:spcPct val="100000"/>
                        </a:lnSpc>
                        <a:spcBef>
                          <a:spcPts val="0"/>
                        </a:spcBef>
                        <a:spcAft>
                          <a:spcPts val="0"/>
                        </a:spcAft>
                        <a:buNone/>
                      </a:pPr>
                      <a:r>
                        <a:rPr b="1" lang="en-US" sz="2000" u="none" cap="none" strike="noStrike"/>
                        <a:t>Score</a:t>
                      </a:r>
                      <a:endParaRPr/>
                    </a:p>
                  </a:txBody>
                  <a:tcPr marT="45725" marB="45725" marR="91450" marL="91450">
                    <a:solidFill>
                      <a:srgbClr val="D8D8D8"/>
                    </a:solidFill>
                  </a:tcPr>
                </a:tc>
                <a:tc>
                  <a:txBody>
                    <a:bodyPr/>
                    <a:lstStyle/>
                    <a:p>
                      <a:pPr indent="0" lvl="0" marL="0" marR="0" rtl="0" algn="ctr">
                        <a:lnSpc>
                          <a:spcPct val="100000"/>
                        </a:lnSpc>
                        <a:spcBef>
                          <a:spcPts val="0"/>
                        </a:spcBef>
                        <a:spcAft>
                          <a:spcPts val="0"/>
                        </a:spcAft>
                        <a:buNone/>
                      </a:pPr>
                      <a:r>
                        <a:rPr b="1" lang="en-US" sz="2000" u="none" cap="none" strike="noStrike"/>
                        <a:t>Rank</a:t>
                      </a:r>
                      <a:endParaRPr/>
                    </a:p>
                  </a:txBody>
                  <a:tcPr marT="45725" marB="45725" marR="91450" marL="91450">
                    <a:solidFill>
                      <a:srgbClr val="D8D8D8"/>
                    </a:solidFill>
                  </a:tcPr>
                </a:tc>
                <a:tc>
                  <a:txBody>
                    <a:bodyPr/>
                    <a:lstStyle/>
                    <a:p>
                      <a:pPr indent="0" lvl="0" marL="0" marR="0" rtl="0" algn="ctr">
                        <a:lnSpc>
                          <a:spcPct val="100000"/>
                        </a:lnSpc>
                        <a:spcBef>
                          <a:spcPts val="0"/>
                        </a:spcBef>
                        <a:spcAft>
                          <a:spcPts val="0"/>
                        </a:spcAft>
                        <a:buNone/>
                      </a:pPr>
                      <a:r>
                        <a:rPr b="1" lang="en-US" sz="2000" u="none" cap="none" strike="noStrike"/>
                        <a:t>Score</a:t>
                      </a:r>
                      <a:endParaRPr/>
                    </a:p>
                  </a:txBody>
                  <a:tcPr marT="45725" marB="45725" marR="91450" marL="91450">
                    <a:solidFill>
                      <a:srgbClr val="D8D8D8"/>
                    </a:solidFill>
                  </a:tcPr>
                </a:tc>
                <a:tc>
                  <a:txBody>
                    <a:bodyPr/>
                    <a:lstStyle/>
                    <a:p>
                      <a:pPr indent="0" lvl="0" marL="0" marR="0" rtl="0" algn="ctr">
                        <a:lnSpc>
                          <a:spcPct val="100000"/>
                        </a:lnSpc>
                        <a:spcBef>
                          <a:spcPts val="0"/>
                        </a:spcBef>
                        <a:spcAft>
                          <a:spcPts val="0"/>
                        </a:spcAft>
                        <a:buNone/>
                      </a:pPr>
                      <a:r>
                        <a:rPr b="1" lang="en-US" sz="2000" u="none" cap="none" strike="noStrike"/>
                        <a:t>Rank</a:t>
                      </a:r>
                      <a:endParaRPr/>
                    </a:p>
                  </a:txBody>
                  <a:tcPr marT="45725" marB="45725" marR="91450" marL="91450">
                    <a:solidFill>
                      <a:srgbClr val="D8D8D8"/>
                    </a:solidFill>
                  </a:tcPr>
                </a:tc>
                <a:tc>
                  <a:txBody>
                    <a:bodyPr/>
                    <a:lstStyle/>
                    <a:p>
                      <a:pPr indent="0" lvl="0" marL="0" marR="0" rtl="0" algn="ctr">
                        <a:lnSpc>
                          <a:spcPct val="100000"/>
                        </a:lnSpc>
                        <a:spcBef>
                          <a:spcPts val="0"/>
                        </a:spcBef>
                        <a:spcAft>
                          <a:spcPts val="0"/>
                        </a:spcAft>
                        <a:buNone/>
                      </a:pPr>
                      <a:r>
                        <a:rPr b="1" lang="en-US" sz="2000" u="none" cap="none" strike="noStrike"/>
                        <a:t>Score</a:t>
                      </a:r>
                      <a:endParaRPr/>
                    </a:p>
                  </a:txBody>
                  <a:tcPr marT="45725" marB="45725" marR="91450" marL="91450">
                    <a:solidFill>
                      <a:srgbClr val="D8D8D8"/>
                    </a:solidFill>
                  </a:tcPr>
                </a:tc>
                <a:tc>
                  <a:txBody>
                    <a:bodyPr/>
                    <a:lstStyle/>
                    <a:p>
                      <a:pPr indent="0" lvl="0" marL="0" marR="0" rtl="0" algn="ctr">
                        <a:lnSpc>
                          <a:spcPct val="100000"/>
                        </a:lnSpc>
                        <a:spcBef>
                          <a:spcPts val="0"/>
                        </a:spcBef>
                        <a:spcAft>
                          <a:spcPts val="0"/>
                        </a:spcAft>
                        <a:buNone/>
                      </a:pPr>
                      <a:r>
                        <a:rPr b="1" lang="en-US" sz="2000" u="none" cap="none" strike="noStrike"/>
                        <a:t>Rank</a:t>
                      </a:r>
                      <a:endParaRPr/>
                    </a:p>
                  </a:txBody>
                  <a:tcPr marT="45725" marB="45725" marR="91450" marL="91450">
                    <a:solidFill>
                      <a:srgbClr val="D8D8D8"/>
                    </a:solidFill>
                  </a:tcPr>
                </a:tc>
                <a:tc vMerge="1"/>
              </a:tr>
              <a:tr h="357850">
                <a:tc>
                  <a:txBody>
                    <a:bodyPr/>
                    <a:lstStyle/>
                    <a:p>
                      <a:pPr indent="0" lvl="0" marL="0" marR="0" rtl="0" algn="l">
                        <a:lnSpc>
                          <a:spcPct val="100000"/>
                        </a:lnSpc>
                        <a:spcBef>
                          <a:spcPts val="0"/>
                        </a:spcBef>
                        <a:spcAft>
                          <a:spcPts val="0"/>
                        </a:spcAft>
                        <a:buNone/>
                      </a:pPr>
                      <a:r>
                        <a:rPr b="1" lang="en-US" sz="2000" u="none" cap="none" strike="noStrike">
                          <a:solidFill>
                            <a:schemeClr val="lt1"/>
                          </a:solidFill>
                        </a:rPr>
                        <a:t>DTU-MASKRCNN</a:t>
                      </a:r>
                      <a:endParaRPr/>
                    </a:p>
                  </a:txBody>
                  <a:tcPr marT="45725" marB="45725" marR="91450" marL="91450" anchor="ctr">
                    <a:solidFill>
                      <a:srgbClr val="00664C"/>
                    </a:solidFill>
                  </a:tcPr>
                </a:tc>
                <a:tc>
                  <a:txBody>
                    <a:bodyPr/>
                    <a:lstStyle/>
                    <a:p>
                      <a:pPr indent="0" lvl="0" marL="0" marR="0" rtl="0" algn="r">
                        <a:lnSpc>
                          <a:spcPct val="100000"/>
                        </a:lnSpc>
                        <a:spcBef>
                          <a:spcPts val="0"/>
                        </a:spcBef>
                        <a:spcAft>
                          <a:spcPts val="0"/>
                        </a:spcAft>
                        <a:buNone/>
                      </a:pPr>
                      <a:r>
                        <a:rPr lang="en-US" sz="2000" u="none" cap="none" strike="noStrike">
                          <a:solidFill>
                            <a:schemeClr val="lt1"/>
                          </a:solidFill>
                        </a:rPr>
                        <a:t>0.922</a:t>
                      </a:r>
                      <a:endParaRPr/>
                    </a:p>
                  </a:txBody>
                  <a:tcPr marT="45725" marB="45725" marR="91450" marL="91450" anchor="ctr">
                    <a:solidFill>
                      <a:srgbClr val="00664C"/>
                    </a:solidFill>
                  </a:tcPr>
                </a:tc>
                <a:tc>
                  <a:txBody>
                    <a:bodyPr/>
                    <a:lstStyle/>
                    <a:p>
                      <a:pPr indent="0" lvl="0" marL="0" marR="0" rtl="0" algn="r">
                        <a:lnSpc>
                          <a:spcPct val="100000"/>
                        </a:lnSpc>
                        <a:spcBef>
                          <a:spcPts val="0"/>
                        </a:spcBef>
                        <a:spcAft>
                          <a:spcPts val="0"/>
                        </a:spcAft>
                        <a:buNone/>
                      </a:pPr>
                      <a:r>
                        <a:rPr lang="en-US" sz="2000" u="none" cap="none" strike="noStrike">
                          <a:solidFill>
                            <a:schemeClr val="lt1"/>
                          </a:solidFill>
                        </a:rPr>
                        <a:t>1</a:t>
                      </a:r>
                      <a:endParaRPr/>
                    </a:p>
                  </a:txBody>
                  <a:tcPr marT="45725" marB="45725" marR="91450" marL="91450" anchor="ctr">
                    <a:solidFill>
                      <a:srgbClr val="00664C"/>
                    </a:solidFill>
                  </a:tcPr>
                </a:tc>
                <a:tc>
                  <a:txBody>
                    <a:bodyPr/>
                    <a:lstStyle/>
                    <a:p>
                      <a:pPr indent="0" lvl="0" marL="0" marR="0" rtl="0" algn="r">
                        <a:lnSpc>
                          <a:spcPct val="100000"/>
                        </a:lnSpc>
                        <a:spcBef>
                          <a:spcPts val="0"/>
                        </a:spcBef>
                        <a:spcAft>
                          <a:spcPts val="0"/>
                        </a:spcAft>
                        <a:buNone/>
                      </a:pPr>
                      <a:r>
                        <a:rPr lang="en-US" sz="2000" u="none" cap="none" strike="noStrike">
                          <a:solidFill>
                            <a:schemeClr val="lt1"/>
                          </a:solidFill>
                        </a:rPr>
                        <a:t>0.906</a:t>
                      </a:r>
                      <a:endParaRPr/>
                    </a:p>
                  </a:txBody>
                  <a:tcPr marT="45725" marB="45725" marR="91450" marL="91450" anchor="ctr">
                    <a:solidFill>
                      <a:srgbClr val="00664C"/>
                    </a:solidFill>
                  </a:tcPr>
                </a:tc>
                <a:tc>
                  <a:txBody>
                    <a:bodyPr/>
                    <a:lstStyle/>
                    <a:p>
                      <a:pPr indent="0" lvl="0" marL="0" marR="0" rtl="0" algn="r">
                        <a:lnSpc>
                          <a:spcPct val="100000"/>
                        </a:lnSpc>
                        <a:spcBef>
                          <a:spcPts val="0"/>
                        </a:spcBef>
                        <a:spcAft>
                          <a:spcPts val="0"/>
                        </a:spcAft>
                        <a:buNone/>
                      </a:pPr>
                      <a:r>
                        <a:rPr lang="en-US" sz="2000" u="none" cap="none" strike="noStrike">
                          <a:solidFill>
                            <a:schemeClr val="lt1"/>
                          </a:solidFill>
                        </a:rPr>
                        <a:t>1</a:t>
                      </a:r>
                      <a:endParaRPr/>
                    </a:p>
                  </a:txBody>
                  <a:tcPr marT="45725" marB="45725" marR="91450" marL="91450" anchor="ctr">
                    <a:solidFill>
                      <a:srgbClr val="00664C"/>
                    </a:solidFill>
                  </a:tcPr>
                </a:tc>
                <a:tc>
                  <a:txBody>
                    <a:bodyPr/>
                    <a:lstStyle/>
                    <a:p>
                      <a:pPr indent="0" lvl="0" marL="0" marR="0" rtl="0" algn="r">
                        <a:lnSpc>
                          <a:spcPct val="100000"/>
                        </a:lnSpc>
                        <a:spcBef>
                          <a:spcPts val="0"/>
                        </a:spcBef>
                        <a:spcAft>
                          <a:spcPts val="0"/>
                        </a:spcAft>
                        <a:buNone/>
                      </a:pPr>
                      <a:r>
                        <a:rPr lang="en-US" sz="2000" u="none" cap="none" strike="noStrike">
                          <a:solidFill>
                            <a:schemeClr val="lt1"/>
                          </a:solidFill>
                        </a:rPr>
                        <a:t>0.905</a:t>
                      </a:r>
                      <a:endParaRPr/>
                    </a:p>
                  </a:txBody>
                  <a:tcPr marT="45725" marB="45725" marR="91450" marL="91450" anchor="ctr">
                    <a:solidFill>
                      <a:srgbClr val="00664C"/>
                    </a:solidFill>
                  </a:tcPr>
                </a:tc>
                <a:tc>
                  <a:txBody>
                    <a:bodyPr/>
                    <a:lstStyle/>
                    <a:p>
                      <a:pPr indent="0" lvl="0" marL="0" marR="0" rtl="0" algn="r">
                        <a:lnSpc>
                          <a:spcPct val="100000"/>
                        </a:lnSpc>
                        <a:spcBef>
                          <a:spcPts val="0"/>
                        </a:spcBef>
                        <a:spcAft>
                          <a:spcPts val="0"/>
                        </a:spcAft>
                        <a:buNone/>
                      </a:pPr>
                      <a:r>
                        <a:rPr lang="en-US" sz="2000" u="none" cap="none" strike="noStrike">
                          <a:solidFill>
                            <a:schemeClr val="lt1"/>
                          </a:solidFill>
                        </a:rPr>
                        <a:t>1</a:t>
                      </a:r>
                      <a:endParaRPr/>
                    </a:p>
                  </a:txBody>
                  <a:tcPr marT="45725" marB="45725" marR="91450" marL="91450" anchor="ctr">
                    <a:solidFill>
                      <a:srgbClr val="00664C"/>
                    </a:solidFill>
                  </a:tcPr>
                </a:tc>
                <a:tc>
                  <a:txBody>
                    <a:bodyPr/>
                    <a:lstStyle/>
                    <a:p>
                      <a:pPr indent="0" lvl="0" marL="0" marR="0" rtl="0" algn="r">
                        <a:lnSpc>
                          <a:spcPct val="100000"/>
                        </a:lnSpc>
                        <a:spcBef>
                          <a:spcPts val="0"/>
                        </a:spcBef>
                        <a:spcAft>
                          <a:spcPts val="0"/>
                        </a:spcAft>
                        <a:buNone/>
                      </a:pPr>
                      <a:r>
                        <a:rPr lang="en-US" sz="2000" u="none" cap="none" strike="noStrike">
                          <a:solidFill>
                            <a:schemeClr val="lt1"/>
                          </a:solidFill>
                        </a:rPr>
                        <a:t>0.872</a:t>
                      </a:r>
                      <a:endParaRPr/>
                    </a:p>
                  </a:txBody>
                  <a:tcPr marT="45725" marB="45725" marR="91450" marL="91450" anchor="ctr">
                    <a:solidFill>
                      <a:srgbClr val="00664C"/>
                    </a:solidFill>
                  </a:tcPr>
                </a:tc>
                <a:tc>
                  <a:txBody>
                    <a:bodyPr/>
                    <a:lstStyle/>
                    <a:p>
                      <a:pPr indent="0" lvl="0" marL="0" marR="0" rtl="0" algn="r">
                        <a:lnSpc>
                          <a:spcPct val="100000"/>
                        </a:lnSpc>
                        <a:spcBef>
                          <a:spcPts val="0"/>
                        </a:spcBef>
                        <a:spcAft>
                          <a:spcPts val="0"/>
                        </a:spcAft>
                        <a:buNone/>
                      </a:pPr>
                      <a:r>
                        <a:rPr lang="en-US" sz="2000" u="none" cap="none" strike="noStrike">
                          <a:solidFill>
                            <a:schemeClr val="lt1"/>
                          </a:solidFill>
                        </a:rPr>
                        <a:t>1</a:t>
                      </a:r>
                      <a:endParaRPr/>
                    </a:p>
                  </a:txBody>
                  <a:tcPr marT="45725" marB="45725" marR="91450" marL="91450" anchor="ctr">
                    <a:solidFill>
                      <a:srgbClr val="00664C"/>
                    </a:solidFill>
                  </a:tcPr>
                </a:tc>
                <a:tc>
                  <a:txBody>
                    <a:bodyPr/>
                    <a:lstStyle/>
                    <a:p>
                      <a:pPr indent="0" lvl="0" marL="0" marR="0" rtl="0" algn="r">
                        <a:lnSpc>
                          <a:spcPct val="100000"/>
                        </a:lnSpc>
                        <a:spcBef>
                          <a:spcPts val="0"/>
                        </a:spcBef>
                        <a:spcAft>
                          <a:spcPts val="0"/>
                        </a:spcAft>
                        <a:buNone/>
                      </a:pPr>
                      <a:r>
                        <a:rPr lang="en-US" sz="2000" u="none" cap="none" strike="noStrike">
                          <a:solidFill>
                            <a:schemeClr val="lt1"/>
                          </a:solidFill>
                        </a:rPr>
                        <a:t>37.529</a:t>
                      </a:r>
                      <a:endParaRPr/>
                    </a:p>
                  </a:txBody>
                  <a:tcPr marT="45725" marB="45725" marR="91450" marL="91450" anchor="ctr">
                    <a:solidFill>
                      <a:srgbClr val="00664C"/>
                    </a:solidFill>
                  </a:tcPr>
                </a:tc>
                <a:tc>
                  <a:txBody>
                    <a:bodyPr/>
                    <a:lstStyle/>
                    <a:p>
                      <a:pPr indent="0" lvl="0" marL="0" marR="0" rtl="0" algn="r">
                        <a:lnSpc>
                          <a:spcPct val="100000"/>
                        </a:lnSpc>
                        <a:spcBef>
                          <a:spcPts val="0"/>
                        </a:spcBef>
                        <a:spcAft>
                          <a:spcPts val="0"/>
                        </a:spcAft>
                        <a:buNone/>
                      </a:pPr>
                      <a:r>
                        <a:rPr lang="en-US" sz="2000" u="none" cap="none" strike="noStrike">
                          <a:solidFill>
                            <a:schemeClr val="lt1"/>
                          </a:solidFill>
                        </a:rPr>
                        <a:t>1</a:t>
                      </a:r>
                      <a:endParaRPr/>
                    </a:p>
                  </a:txBody>
                  <a:tcPr marT="45725" marB="45725" marR="91450" marL="91450" anchor="ctr">
                    <a:solidFill>
                      <a:srgbClr val="00664C"/>
                    </a:solidFill>
                  </a:tcPr>
                </a:tc>
                <a:tc>
                  <a:txBody>
                    <a:bodyPr/>
                    <a:lstStyle/>
                    <a:p>
                      <a:pPr indent="0" lvl="0" marL="0" marR="0" rtl="0" algn="r">
                        <a:lnSpc>
                          <a:spcPct val="100000"/>
                        </a:lnSpc>
                        <a:spcBef>
                          <a:spcPts val="0"/>
                        </a:spcBef>
                        <a:spcAft>
                          <a:spcPts val="0"/>
                        </a:spcAft>
                        <a:buNone/>
                      </a:pPr>
                      <a:r>
                        <a:rPr lang="en-US" sz="2000" u="none" cap="none" strike="noStrike">
                          <a:solidFill>
                            <a:schemeClr val="lt1"/>
                          </a:solidFill>
                        </a:rPr>
                        <a:t>74.287</a:t>
                      </a:r>
                      <a:endParaRPr/>
                    </a:p>
                  </a:txBody>
                  <a:tcPr marT="45725" marB="45725" marR="91450" marL="91450" anchor="ctr">
                    <a:solidFill>
                      <a:srgbClr val="00664C"/>
                    </a:solidFill>
                  </a:tcPr>
                </a:tc>
                <a:tc>
                  <a:txBody>
                    <a:bodyPr/>
                    <a:lstStyle/>
                    <a:p>
                      <a:pPr indent="0" lvl="0" marL="0" marR="0" rtl="0" algn="r">
                        <a:lnSpc>
                          <a:spcPct val="100000"/>
                        </a:lnSpc>
                        <a:spcBef>
                          <a:spcPts val="0"/>
                        </a:spcBef>
                        <a:spcAft>
                          <a:spcPts val="0"/>
                        </a:spcAft>
                        <a:buNone/>
                      </a:pPr>
                      <a:r>
                        <a:rPr lang="en-US" sz="2000" u="none" cap="none" strike="noStrike">
                          <a:solidFill>
                            <a:schemeClr val="lt1"/>
                          </a:solidFill>
                        </a:rPr>
                        <a:t>1</a:t>
                      </a:r>
                      <a:endParaRPr/>
                    </a:p>
                  </a:txBody>
                  <a:tcPr marT="45725" marB="45725" marR="91450" marL="91450" anchor="ctr">
                    <a:solidFill>
                      <a:srgbClr val="00664C"/>
                    </a:solidFill>
                  </a:tcPr>
                </a:tc>
                <a:tc>
                  <a:txBody>
                    <a:bodyPr/>
                    <a:lstStyle/>
                    <a:p>
                      <a:pPr indent="0" lvl="0" marL="0" marR="0" rtl="0" algn="r">
                        <a:lnSpc>
                          <a:spcPct val="100000"/>
                        </a:lnSpc>
                        <a:spcBef>
                          <a:spcPts val="0"/>
                        </a:spcBef>
                        <a:spcAft>
                          <a:spcPts val="0"/>
                        </a:spcAft>
                        <a:buNone/>
                      </a:pPr>
                      <a:r>
                        <a:rPr lang="en-US" sz="2000" u="none" cap="none" strike="noStrike">
                          <a:solidFill>
                            <a:schemeClr val="lt1"/>
                          </a:solidFill>
                        </a:rPr>
                        <a:t>6</a:t>
                      </a:r>
                      <a:endParaRPr/>
                    </a:p>
                  </a:txBody>
                  <a:tcPr marT="45725" marB="45725" marR="91450" marL="91450" anchor="ctr">
                    <a:solidFill>
                      <a:srgbClr val="00664C"/>
                    </a:solidFill>
                  </a:tcPr>
                </a:tc>
              </a:tr>
              <a:tr h="357850">
                <a:tc>
                  <a:txBody>
                    <a:bodyPr/>
                    <a:lstStyle/>
                    <a:p>
                      <a:pPr indent="0" lvl="0" marL="0" marR="0" rtl="0" algn="l">
                        <a:lnSpc>
                          <a:spcPct val="100000"/>
                        </a:lnSpc>
                        <a:spcBef>
                          <a:spcPts val="0"/>
                        </a:spcBef>
                        <a:spcAft>
                          <a:spcPts val="0"/>
                        </a:spcAft>
                        <a:buNone/>
                      </a:pPr>
                      <a:r>
                        <a:rPr b="1" lang="en-US" sz="2000" u="none" cap="none" strike="noStrike"/>
                        <a:t>CUMedVision2</a:t>
                      </a:r>
                      <a:endParaRPr/>
                    </a:p>
                  </a:txBody>
                  <a:tcPr marT="45725" marB="45725" marR="91450" marL="91450" anchor="ctr">
                    <a:solidFill>
                      <a:srgbClr val="D8D8D8"/>
                    </a:solidFill>
                  </a:tcPr>
                </a:tc>
                <a:tc>
                  <a:txBody>
                    <a:bodyPr/>
                    <a:lstStyle/>
                    <a:p>
                      <a:pPr indent="0" lvl="0" marL="0" marR="0" rtl="0" algn="r">
                        <a:lnSpc>
                          <a:spcPct val="100000"/>
                        </a:lnSpc>
                        <a:spcBef>
                          <a:spcPts val="0"/>
                        </a:spcBef>
                        <a:spcAft>
                          <a:spcPts val="0"/>
                        </a:spcAft>
                        <a:buNone/>
                      </a:pPr>
                      <a:r>
                        <a:rPr lang="en-US" sz="2000" u="none" cap="none" strike="noStrike"/>
                        <a:t>0.912</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2</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0.716</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5</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0.897</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2</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0.781</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7</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45.418</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2</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160.347</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8</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26</a:t>
                      </a:r>
                      <a:endParaRPr/>
                    </a:p>
                  </a:txBody>
                  <a:tcPr marT="45725" marB="45725" marR="91450" marL="91450" anchor="ctr"/>
                </a:tc>
              </a:tr>
              <a:tr h="357850">
                <a:tc>
                  <a:txBody>
                    <a:bodyPr/>
                    <a:lstStyle/>
                    <a:p>
                      <a:pPr indent="0" lvl="0" marL="0" marR="0" rtl="0" algn="l">
                        <a:lnSpc>
                          <a:spcPct val="100000"/>
                        </a:lnSpc>
                        <a:spcBef>
                          <a:spcPts val="0"/>
                        </a:spcBef>
                        <a:spcAft>
                          <a:spcPts val="0"/>
                        </a:spcAft>
                        <a:buNone/>
                      </a:pPr>
                      <a:r>
                        <a:rPr b="1" lang="en-US" sz="2000" u="none" cap="none" strike="noStrike"/>
                        <a:t>ExB1</a:t>
                      </a:r>
                      <a:endParaRPr/>
                    </a:p>
                  </a:txBody>
                  <a:tcPr marT="45725" marB="45725" marR="91450" marL="91450" anchor="ctr">
                    <a:solidFill>
                      <a:srgbClr val="D8D8D8"/>
                    </a:solidFill>
                  </a:tcPr>
                </a:tc>
                <a:tc>
                  <a:txBody>
                    <a:bodyPr/>
                    <a:lstStyle/>
                    <a:p>
                      <a:pPr indent="0" lvl="0" marL="0" marR="0" rtl="0" algn="r">
                        <a:lnSpc>
                          <a:spcPct val="100000"/>
                        </a:lnSpc>
                        <a:spcBef>
                          <a:spcPts val="0"/>
                        </a:spcBef>
                        <a:spcAft>
                          <a:spcPts val="0"/>
                        </a:spcAft>
                        <a:buNone/>
                      </a:pPr>
                      <a:r>
                        <a:rPr lang="en-US" sz="2000" u="none" cap="none" strike="noStrike"/>
                        <a:t>0.891</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5</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0.703</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6</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0.882</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5</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0.786</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4</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57.413</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7</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145.575</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3</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30</a:t>
                      </a:r>
                      <a:endParaRPr/>
                    </a:p>
                  </a:txBody>
                  <a:tcPr marT="45725" marB="45725" marR="91450" marL="91450" anchor="ctr"/>
                </a:tc>
              </a:tr>
              <a:tr h="357850">
                <a:tc>
                  <a:txBody>
                    <a:bodyPr/>
                    <a:lstStyle/>
                    <a:p>
                      <a:pPr indent="0" lvl="0" marL="0" marR="0" rtl="0" algn="l">
                        <a:lnSpc>
                          <a:spcPct val="100000"/>
                        </a:lnSpc>
                        <a:spcBef>
                          <a:spcPts val="0"/>
                        </a:spcBef>
                        <a:spcAft>
                          <a:spcPts val="0"/>
                        </a:spcAft>
                        <a:buNone/>
                      </a:pPr>
                      <a:r>
                        <a:rPr b="1" lang="en-US" sz="2000" u="none" cap="none" strike="noStrike"/>
                        <a:t>ExB3</a:t>
                      </a:r>
                      <a:endParaRPr/>
                    </a:p>
                  </a:txBody>
                  <a:tcPr marT="45725" marB="45725" marR="91450" marL="91450" anchor="ctr">
                    <a:solidFill>
                      <a:srgbClr val="D8D8D8"/>
                    </a:solidFill>
                  </a:tcPr>
                </a:tc>
                <a:tc>
                  <a:txBody>
                    <a:bodyPr/>
                    <a:lstStyle/>
                    <a:p>
                      <a:pPr indent="0" lvl="0" marL="0" marR="0" rtl="0" algn="r">
                        <a:lnSpc>
                          <a:spcPct val="100000"/>
                        </a:lnSpc>
                        <a:spcBef>
                          <a:spcPts val="0"/>
                        </a:spcBef>
                        <a:spcAft>
                          <a:spcPts val="0"/>
                        </a:spcAft>
                        <a:buNone/>
                      </a:pPr>
                      <a:r>
                        <a:rPr lang="en-US" sz="2000" u="none" cap="none" strike="noStrike"/>
                        <a:t>0.896</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3</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0.719</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4</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0.886</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3</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0.765</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8</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57.350</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6</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159.873</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7</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31</a:t>
                      </a:r>
                      <a:endParaRPr/>
                    </a:p>
                  </a:txBody>
                  <a:tcPr marT="45725" marB="45725" marR="91450" marL="91450" anchor="ctr"/>
                </a:tc>
              </a:tr>
              <a:tr h="357850">
                <a:tc>
                  <a:txBody>
                    <a:bodyPr/>
                    <a:lstStyle/>
                    <a:p>
                      <a:pPr indent="0" lvl="0" marL="0" marR="0" rtl="0" algn="l">
                        <a:lnSpc>
                          <a:spcPct val="100000"/>
                        </a:lnSpc>
                        <a:spcBef>
                          <a:spcPts val="0"/>
                        </a:spcBef>
                        <a:spcAft>
                          <a:spcPts val="0"/>
                        </a:spcAft>
                        <a:buNone/>
                      </a:pPr>
                      <a:r>
                        <a:rPr b="1" lang="en-US" sz="2000" u="none" cap="none" strike="noStrike"/>
                        <a:t>Freiburg2</a:t>
                      </a:r>
                      <a:endParaRPr/>
                    </a:p>
                  </a:txBody>
                  <a:tcPr marT="45725" marB="45725" marR="91450" marL="91450" anchor="ctr">
                    <a:solidFill>
                      <a:srgbClr val="D8D8D8"/>
                    </a:solidFill>
                  </a:tcPr>
                </a:tc>
                <a:tc>
                  <a:txBody>
                    <a:bodyPr/>
                    <a:lstStyle/>
                    <a:p>
                      <a:pPr indent="0" lvl="0" marL="0" marR="0" rtl="0" algn="r">
                        <a:lnSpc>
                          <a:spcPct val="100000"/>
                        </a:lnSpc>
                        <a:spcBef>
                          <a:spcPts val="0"/>
                        </a:spcBef>
                        <a:spcAft>
                          <a:spcPts val="0"/>
                        </a:spcAft>
                        <a:buNone/>
                      </a:pPr>
                      <a:r>
                        <a:rPr lang="en-US" sz="2000" u="none" cap="none" strike="noStrike"/>
                        <a:t>0.870</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6</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0.695</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7</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0.876</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6</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0.786</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5</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57.093</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4</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148.463</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5</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33</a:t>
                      </a:r>
                      <a:endParaRPr/>
                    </a:p>
                  </a:txBody>
                  <a:tcPr marT="45725" marB="45725" marR="91450" marL="91450" anchor="ctr"/>
                </a:tc>
              </a:tr>
              <a:tr h="357850">
                <a:tc>
                  <a:txBody>
                    <a:bodyPr/>
                    <a:lstStyle/>
                    <a:p>
                      <a:pPr indent="0" lvl="0" marL="0" marR="0" rtl="0" algn="l">
                        <a:lnSpc>
                          <a:spcPct val="100000"/>
                        </a:lnSpc>
                        <a:spcBef>
                          <a:spcPts val="0"/>
                        </a:spcBef>
                        <a:spcAft>
                          <a:spcPts val="0"/>
                        </a:spcAft>
                        <a:buNone/>
                      </a:pPr>
                      <a:r>
                        <a:rPr b="1" lang="en-US" sz="2000" u="none" cap="none" strike="noStrike"/>
                        <a:t>CUMedVision1</a:t>
                      </a:r>
                      <a:endParaRPr/>
                    </a:p>
                  </a:txBody>
                  <a:tcPr marT="45725" marB="45725" marR="91450" marL="91450" anchor="ctr">
                    <a:solidFill>
                      <a:srgbClr val="D8D8D8"/>
                    </a:solidFill>
                  </a:tcPr>
                </a:tc>
                <a:tc>
                  <a:txBody>
                    <a:bodyPr/>
                    <a:lstStyle/>
                    <a:p>
                      <a:pPr indent="0" lvl="0" marL="0" marR="0" rtl="0" algn="r">
                        <a:lnSpc>
                          <a:spcPct val="100000"/>
                        </a:lnSpc>
                        <a:spcBef>
                          <a:spcPts val="0"/>
                        </a:spcBef>
                        <a:spcAft>
                          <a:spcPts val="0"/>
                        </a:spcAft>
                        <a:buNone/>
                      </a:pPr>
                      <a:r>
                        <a:rPr lang="en-US" sz="2000" u="none" cap="none" strike="noStrike"/>
                        <a:t>0.868</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7</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0.769</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3</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0.867</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8</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0.800</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2</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74.596</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8</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153.646</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6</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34</a:t>
                      </a:r>
                      <a:endParaRPr/>
                    </a:p>
                  </a:txBody>
                  <a:tcPr marT="45725" marB="45725" marR="91450" marL="91450" anchor="ctr"/>
                </a:tc>
              </a:tr>
              <a:tr h="357850">
                <a:tc>
                  <a:txBody>
                    <a:bodyPr/>
                    <a:lstStyle/>
                    <a:p>
                      <a:pPr indent="0" lvl="0" marL="0" marR="0" rtl="0" algn="l">
                        <a:lnSpc>
                          <a:spcPct val="100000"/>
                        </a:lnSpc>
                        <a:spcBef>
                          <a:spcPts val="0"/>
                        </a:spcBef>
                        <a:spcAft>
                          <a:spcPts val="0"/>
                        </a:spcAft>
                        <a:buNone/>
                      </a:pPr>
                      <a:r>
                        <a:rPr b="1" lang="en-US" sz="2000" u="none" cap="none" strike="noStrike">
                          <a:solidFill>
                            <a:schemeClr val="lt1"/>
                          </a:solidFill>
                        </a:rPr>
                        <a:t>DTU-UNET</a:t>
                      </a:r>
                      <a:endParaRPr/>
                    </a:p>
                  </a:txBody>
                  <a:tcPr marT="45725" marB="45725" marR="91450" marL="91450" anchor="ctr">
                    <a:solidFill>
                      <a:srgbClr val="191966"/>
                    </a:solidFill>
                  </a:tcPr>
                </a:tc>
                <a:tc>
                  <a:txBody>
                    <a:bodyPr/>
                    <a:lstStyle/>
                    <a:p>
                      <a:pPr indent="0" lvl="0" marL="0" marR="0" rtl="0" algn="r">
                        <a:lnSpc>
                          <a:spcPct val="100000"/>
                        </a:lnSpc>
                        <a:spcBef>
                          <a:spcPts val="0"/>
                        </a:spcBef>
                        <a:spcAft>
                          <a:spcPts val="0"/>
                        </a:spcAft>
                        <a:buNone/>
                      </a:pPr>
                      <a:r>
                        <a:rPr lang="en-US" sz="2000" u="none" cap="none" strike="noStrike">
                          <a:solidFill>
                            <a:schemeClr val="lt1"/>
                          </a:solidFill>
                        </a:rPr>
                        <a:t>0.822</a:t>
                      </a:r>
                      <a:endParaRPr/>
                    </a:p>
                  </a:txBody>
                  <a:tcPr marT="45725" marB="45725" marR="91450" marL="91450" anchor="ctr">
                    <a:solidFill>
                      <a:srgbClr val="191966"/>
                    </a:solidFill>
                  </a:tcPr>
                </a:tc>
                <a:tc>
                  <a:txBody>
                    <a:bodyPr/>
                    <a:lstStyle/>
                    <a:p>
                      <a:pPr indent="0" lvl="0" marL="0" marR="0" rtl="0" algn="r">
                        <a:lnSpc>
                          <a:spcPct val="100000"/>
                        </a:lnSpc>
                        <a:spcBef>
                          <a:spcPts val="0"/>
                        </a:spcBef>
                        <a:spcAft>
                          <a:spcPts val="0"/>
                        </a:spcAft>
                        <a:buNone/>
                      </a:pPr>
                      <a:r>
                        <a:rPr lang="en-US" sz="2000" u="none" cap="none" strike="noStrike">
                          <a:solidFill>
                            <a:schemeClr val="lt1"/>
                          </a:solidFill>
                        </a:rPr>
                        <a:t>9</a:t>
                      </a:r>
                      <a:endParaRPr/>
                    </a:p>
                  </a:txBody>
                  <a:tcPr marT="45725" marB="45725" marR="91450" marL="91450" anchor="ctr">
                    <a:solidFill>
                      <a:srgbClr val="191966"/>
                    </a:solidFill>
                  </a:tcPr>
                </a:tc>
                <a:tc>
                  <a:txBody>
                    <a:bodyPr/>
                    <a:lstStyle/>
                    <a:p>
                      <a:pPr indent="0" lvl="0" marL="0" marR="0" rtl="0" algn="r">
                        <a:lnSpc>
                          <a:spcPct val="100000"/>
                        </a:lnSpc>
                        <a:spcBef>
                          <a:spcPts val="0"/>
                        </a:spcBef>
                        <a:spcAft>
                          <a:spcPts val="0"/>
                        </a:spcAft>
                        <a:buNone/>
                      </a:pPr>
                      <a:r>
                        <a:rPr lang="en-US" sz="2000" u="none" cap="none" strike="noStrike">
                          <a:solidFill>
                            <a:schemeClr val="lt1"/>
                          </a:solidFill>
                        </a:rPr>
                        <a:t>0.862</a:t>
                      </a:r>
                      <a:endParaRPr/>
                    </a:p>
                  </a:txBody>
                  <a:tcPr marT="45725" marB="45725" marR="91450" marL="91450" anchor="ctr">
                    <a:solidFill>
                      <a:srgbClr val="191966"/>
                    </a:solidFill>
                  </a:tcPr>
                </a:tc>
                <a:tc>
                  <a:txBody>
                    <a:bodyPr/>
                    <a:lstStyle/>
                    <a:p>
                      <a:pPr indent="0" lvl="0" marL="0" marR="0" rtl="0" algn="r">
                        <a:lnSpc>
                          <a:spcPct val="100000"/>
                        </a:lnSpc>
                        <a:spcBef>
                          <a:spcPts val="0"/>
                        </a:spcBef>
                        <a:spcAft>
                          <a:spcPts val="0"/>
                        </a:spcAft>
                        <a:buNone/>
                      </a:pPr>
                      <a:r>
                        <a:rPr lang="en-US" sz="2000" u="none" cap="none" strike="noStrike">
                          <a:solidFill>
                            <a:schemeClr val="lt1"/>
                          </a:solidFill>
                        </a:rPr>
                        <a:t>2</a:t>
                      </a:r>
                      <a:endParaRPr/>
                    </a:p>
                  </a:txBody>
                  <a:tcPr marT="45725" marB="45725" marR="91450" marL="91450" anchor="ctr">
                    <a:solidFill>
                      <a:srgbClr val="191966"/>
                    </a:solidFill>
                  </a:tcPr>
                </a:tc>
                <a:tc>
                  <a:txBody>
                    <a:bodyPr/>
                    <a:lstStyle/>
                    <a:p>
                      <a:pPr indent="0" lvl="0" marL="0" marR="0" rtl="0" algn="r">
                        <a:lnSpc>
                          <a:spcPct val="100000"/>
                        </a:lnSpc>
                        <a:spcBef>
                          <a:spcPts val="0"/>
                        </a:spcBef>
                        <a:spcAft>
                          <a:spcPts val="0"/>
                        </a:spcAft>
                        <a:buNone/>
                      </a:pPr>
                      <a:r>
                        <a:rPr lang="en-US" sz="2000" u="none" cap="none" strike="noStrike">
                          <a:solidFill>
                            <a:schemeClr val="lt1"/>
                          </a:solidFill>
                        </a:rPr>
                        <a:t>0.723</a:t>
                      </a:r>
                      <a:endParaRPr/>
                    </a:p>
                  </a:txBody>
                  <a:tcPr marT="45725" marB="45725" marR="91450" marL="91450" anchor="ctr">
                    <a:solidFill>
                      <a:srgbClr val="191966"/>
                    </a:solidFill>
                  </a:tcPr>
                </a:tc>
                <a:tc>
                  <a:txBody>
                    <a:bodyPr/>
                    <a:lstStyle/>
                    <a:p>
                      <a:pPr indent="0" lvl="0" marL="0" marR="0" rtl="0" algn="r">
                        <a:lnSpc>
                          <a:spcPct val="100000"/>
                        </a:lnSpc>
                        <a:spcBef>
                          <a:spcPts val="0"/>
                        </a:spcBef>
                        <a:spcAft>
                          <a:spcPts val="0"/>
                        </a:spcAft>
                        <a:buNone/>
                      </a:pPr>
                      <a:r>
                        <a:rPr lang="en-US" sz="2000" u="none" cap="none" strike="noStrike">
                          <a:solidFill>
                            <a:schemeClr val="lt1"/>
                          </a:solidFill>
                        </a:rPr>
                        <a:t>11</a:t>
                      </a:r>
                      <a:endParaRPr/>
                    </a:p>
                  </a:txBody>
                  <a:tcPr marT="45725" marB="45725" marR="91450" marL="91450" anchor="ctr">
                    <a:solidFill>
                      <a:srgbClr val="191966"/>
                    </a:solidFill>
                  </a:tcPr>
                </a:tc>
                <a:tc>
                  <a:txBody>
                    <a:bodyPr/>
                    <a:lstStyle/>
                    <a:p>
                      <a:pPr indent="0" lvl="0" marL="0" marR="0" rtl="0" algn="r">
                        <a:lnSpc>
                          <a:spcPct val="100000"/>
                        </a:lnSpc>
                        <a:spcBef>
                          <a:spcPts val="0"/>
                        </a:spcBef>
                        <a:spcAft>
                          <a:spcPts val="0"/>
                        </a:spcAft>
                        <a:buNone/>
                      </a:pPr>
                      <a:r>
                        <a:rPr lang="en-US" sz="2000" u="none" cap="none" strike="noStrike">
                          <a:solidFill>
                            <a:schemeClr val="lt1"/>
                          </a:solidFill>
                        </a:rPr>
                        <a:t>0.791</a:t>
                      </a:r>
                      <a:endParaRPr/>
                    </a:p>
                  </a:txBody>
                  <a:tcPr marT="45725" marB="45725" marR="91450" marL="91450" anchor="ctr">
                    <a:solidFill>
                      <a:srgbClr val="191966"/>
                    </a:solidFill>
                  </a:tcPr>
                </a:tc>
                <a:tc>
                  <a:txBody>
                    <a:bodyPr/>
                    <a:lstStyle/>
                    <a:p>
                      <a:pPr indent="0" lvl="0" marL="0" marR="0" rtl="0" algn="r">
                        <a:lnSpc>
                          <a:spcPct val="100000"/>
                        </a:lnSpc>
                        <a:spcBef>
                          <a:spcPts val="0"/>
                        </a:spcBef>
                        <a:spcAft>
                          <a:spcPts val="0"/>
                        </a:spcAft>
                        <a:buNone/>
                      </a:pPr>
                      <a:r>
                        <a:rPr lang="en-US" sz="2000" u="none" cap="none" strike="noStrike">
                          <a:solidFill>
                            <a:schemeClr val="lt1"/>
                          </a:solidFill>
                        </a:rPr>
                        <a:t>3</a:t>
                      </a:r>
                      <a:endParaRPr/>
                    </a:p>
                  </a:txBody>
                  <a:tcPr marT="45725" marB="45725" marR="91450" marL="91450" anchor="ctr">
                    <a:solidFill>
                      <a:srgbClr val="191966"/>
                    </a:solidFill>
                  </a:tcPr>
                </a:tc>
                <a:tc>
                  <a:txBody>
                    <a:bodyPr/>
                    <a:lstStyle/>
                    <a:p>
                      <a:pPr indent="0" lvl="0" marL="0" marR="0" rtl="0" algn="r">
                        <a:lnSpc>
                          <a:spcPct val="100000"/>
                        </a:lnSpc>
                        <a:spcBef>
                          <a:spcPts val="0"/>
                        </a:spcBef>
                        <a:spcAft>
                          <a:spcPts val="0"/>
                        </a:spcAft>
                        <a:buNone/>
                      </a:pPr>
                      <a:r>
                        <a:rPr lang="en-US" sz="2000" u="none" cap="none" strike="noStrike">
                          <a:solidFill>
                            <a:schemeClr val="lt1"/>
                          </a:solidFill>
                        </a:rPr>
                        <a:t>126.685</a:t>
                      </a:r>
                      <a:endParaRPr/>
                    </a:p>
                  </a:txBody>
                  <a:tcPr marT="45725" marB="45725" marR="91450" marL="91450" anchor="ctr">
                    <a:solidFill>
                      <a:srgbClr val="191966"/>
                    </a:solidFill>
                  </a:tcPr>
                </a:tc>
                <a:tc>
                  <a:txBody>
                    <a:bodyPr/>
                    <a:lstStyle/>
                    <a:p>
                      <a:pPr indent="0" lvl="0" marL="0" marR="0" rtl="0" algn="r">
                        <a:lnSpc>
                          <a:spcPct val="100000"/>
                        </a:lnSpc>
                        <a:spcBef>
                          <a:spcPts val="0"/>
                        </a:spcBef>
                        <a:spcAft>
                          <a:spcPts val="0"/>
                        </a:spcAft>
                        <a:buNone/>
                      </a:pPr>
                      <a:r>
                        <a:rPr lang="en-US" sz="2000" u="none" cap="none" strike="noStrike">
                          <a:solidFill>
                            <a:schemeClr val="lt1"/>
                          </a:solidFill>
                        </a:rPr>
                        <a:t>11</a:t>
                      </a:r>
                      <a:endParaRPr/>
                    </a:p>
                  </a:txBody>
                  <a:tcPr marT="45725" marB="45725" marR="91450" marL="91450" anchor="ctr">
                    <a:solidFill>
                      <a:srgbClr val="191966"/>
                    </a:solidFill>
                  </a:tcPr>
                </a:tc>
                <a:tc>
                  <a:txBody>
                    <a:bodyPr/>
                    <a:lstStyle/>
                    <a:p>
                      <a:pPr indent="0" lvl="0" marL="0" marR="0" rtl="0" algn="r">
                        <a:lnSpc>
                          <a:spcPct val="100000"/>
                        </a:lnSpc>
                        <a:spcBef>
                          <a:spcPts val="0"/>
                        </a:spcBef>
                        <a:spcAft>
                          <a:spcPts val="0"/>
                        </a:spcAft>
                        <a:buNone/>
                      </a:pPr>
                      <a:r>
                        <a:rPr lang="en-US" sz="2000" u="none" cap="none" strike="noStrike">
                          <a:solidFill>
                            <a:schemeClr val="lt1"/>
                          </a:solidFill>
                        </a:rPr>
                        <a:t>138.294</a:t>
                      </a:r>
                      <a:endParaRPr/>
                    </a:p>
                  </a:txBody>
                  <a:tcPr marT="45725" marB="45725" marR="91450" marL="91450" anchor="ctr">
                    <a:solidFill>
                      <a:srgbClr val="191966"/>
                    </a:solidFill>
                  </a:tcPr>
                </a:tc>
                <a:tc>
                  <a:txBody>
                    <a:bodyPr/>
                    <a:lstStyle/>
                    <a:p>
                      <a:pPr indent="0" lvl="0" marL="0" marR="0" rtl="0" algn="r">
                        <a:lnSpc>
                          <a:spcPct val="100000"/>
                        </a:lnSpc>
                        <a:spcBef>
                          <a:spcPts val="0"/>
                        </a:spcBef>
                        <a:spcAft>
                          <a:spcPts val="0"/>
                        </a:spcAft>
                        <a:buNone/>
                      </a:pPr>
                      <a:r>
                        <a:rPr lang="en-US" sz="2000" u="none" cap="none" strike="noStrike">
                          <a:solidFill>
                            <a:schemeClr val="lt1"/>
                          </a:solidFill>
                        </a:rPr>
                        <a:t>2</a:t>
                      </a:r>
                      <a:endParaRPr/>
                    </a:p>
                  </a:txBody>
                  <a:tcPr marT="45725" marB="45725" marR="91450" marL="91450" anchor="ctr">
                    <a:solidFill>
                      <a:srgbClr val="191966"/>
                    </a:solidFill>
                  </a:tcPr>
                </a:tc>
                <a:tc>
                  <a:txBody>
                    <a:bodyPr/>
                    <a:lstStyle/>
                    <a:p>
                      <a:pPr indent="0" lvl="0" marL="0" marR="0" rtl="0" algn="r">
                        <a:lnSpc>
                          <a:spcPct val="100000"/>
                        </a:lnSpc>
                        <a:spcBef>
                          <a:spcPts val="0"/>
                        </a:spcBef>
                        <a:spcAft>
                          <a:spcPts val="0"/>
                        </a:spcAft>
                        <a:buNone/>
                      </a:pPr>
                      <a:r>
                        <a:rPr lang="en-US" sz="2000" u="none" cap="none" strike="noStrike">
                          <a:solidFill>
                            <a:schemeClr val="lt1"/>
                          </a:solidFill>
                        </a:rPr>
                        <a:t>38</a:t>
                      </a:r>
                      <a:endParaRPr/>
                    </a:p>
                  </a:txBody>
                  <a:tcPr marT="45725" marB="45725" marR="91450" marL="91450" anchor="ctr">
                    <a:solidFill>
                      <a:srgbClr val="191966"/>
                    </a:solidFill>
                  </a:tcPr>
                </a:tc>
              </a:tr>
              <a:tr h="357850">
                <a:tc>
                  <a:txBody>
                    <a:bodyPr/>
                    <a:lstStyle/>
                    <a:p>
                      <a:pPr indent="0" lvl="0" marL="0" marR="0" rtl="0" algn="l">
                        <a:lnSpc>
                          <a:spcPct val="100000"/>
                        </a:lnSpc>
                        <a:spcBef>
                          <a:spcPts val="0"/>
                        </a:spcBef>
                        <a:spcAft>
                          <a:spcPts val="0"/>
                        </a:spcAft>
                        <a:buNone/>
                      </a:pPr>
                      <a:r>
                        <a:rPr b="1" lang="en-US" sz="2000" u="none" cap="none" strike="noStrike"/>
                        <a:t>ExB2</a:t>
                      </a:r>
                      <a:endParaRPr/>
                    </a:p>
                  </a:txBody>
                  <a:tcPr marT="45725" marB="45725" marR="91450" marL="91450" anchor="ctr">
                    <a:solidFill>
                      <a:srgbClr val="D8D8D8"/>
                    </a:solidFill>
                  </a:tcPr>
                </a:tc>
                <a:tc>
                  <a:txBody>
                    <a:bodyPr/>
                    <a:lstStyle/>
                    <a:p>
                      <a:pPr indent="0" lvl="0" marL="0" marR="0" rtl="0" algn="r">
                        <a:lnSpc>
                          <a:spcPct val="100000"/>
                        </a:lnSpc>
                        <a:spcBef>
                          <a:spcPts val="0"/>
                        </a:spcBef>
                        <a:spcAft>
                          <a:spcPts val="0"/>
                        </a:spcAft>
                        <a:buNone/>
                      </a:pPr>
                      <a:r>
                        <a:rPr lang="en-US" sz="2000" u="none" cap="none" strike="noStrike"/>
                        <a:t>0.892</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4</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0.686</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8</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0.884</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4</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0.754</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9</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54.785</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3</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187.442</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10</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38</a:t>
                      </a:r>
                      <a:endParaRPr/>
                    </a:p>
                  </a:txBody>
                  <a:tcPr marT="45725" marB="45725" marR="91450" marL="91450" anchor="ctr"/>
                </a:tc>
              </a:tr>
              <a:tr h="357850">
                <a:tc>
                  <a:txBody>
                    <a:bodyPr/>
                    <a:lstStyle/>
                    <a:p>
                      <a:pPr indent="0" lvl="0" marL="0" marR="0" rtl="0" algn="l">
                        <a:lnSpc>
                          <a:spcPct val="100000"/>
                        </a:lnSpc>
                        <a:spcBef>
                          <a:spcPts val="0"/>
                        </a:spcBef>
                        <a:spcAft>
                          <a:spcPts val="0"/>
                        </a:spcAft>
                        <a:buNone/>
                      </a:pPr>
                      <a:r>
                        <a:rPr b="1" lang="en-US" sz="2000" u="none" cap="none" strike="noStrike"/>
                        <a:t>Freiburg1</a:t>
                      </a:r>
                      <a:endParaRPr/>
                    </a:p>
                  </a:txBody>
                  <a:tcPr marT="45725" marB="45725" marR="91450" marL="91450" anchor="ctr">
                    <a:solidFill>
                      <a:srgbClr val="D8D8D8"/>
                    </a:solidFill>
                  </a:tcPr>
                </a:tc>
                <a:tc>
                  <a:txBody>
                    <a:bodyPr/>
                    <a:lstStyle/>
                    <a:p>
                      <a:pPr indent="0" lvl="0" marL="0" marR="0" rtl="0" algn="r">
                        <a:lnSpc>
                          <a:spcPct val="100000"/>
                        </a:lnSpc>
                        <a:spcBef>
                          <a:spcPts val="0"/>
                        </a:spcBef>
                        <a:spcAft>
                          <a:spcPts val="0"/>
                        </a:spcAft>
                        <a:buNone/>
                      </a:pPr>
                      <a:r>
                        <a:rPr lang="en-US" sz="2000" u="none" cap="none" strike="noStrike"/>
                        <a:t>0.834</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8</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0.605</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9</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0.875</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7</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0.783</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6</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57.194</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5</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146.607</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4</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39</a:t>
                      </a:r>
                      <a:endParaRPr/>
                    </a:p>
                  </a:txBody>
                  <a:tcPr marT="45725" marB="45725" marR="91450" marL="91450" anchor="ctr"/>
                </a:tc>
              </a:tr>
              <a:tr h="357850">
                <a:tc>
                  <a:txBody>
                    <a:bodyPr/>
                    <a:lstStyle/>
                    <a:p>
                      <a:pPr indent="0" lvl="0" marL="0" marR="0" rtl="0" algn="l">
                        <a:lnSpc>
                          <a:spcPct val="100000"/>
                        </a:lnSpc>
                        <a:spcBef>
                          <a:spcPts val="0"/>
                        </a:spcBef>
                        <a:spcAft>
                          <a:spcPts val="0"/>
                        </a:spcAft>
                        <a:buNone/>
                      </a:pPr>
                      <a:r>
                        <a:rPr b="1" lang="en-US" sz="2000" u="none" cap="none" strike="noStrike"/>
                        <a:t>LIB</a:t>
                      </a:r>
                      <a:endParaRPr/>
                    </a:p>
                  </a:txBody>
                  <a:tcPr marT="45725" marB="45725" marR="91450" marL="91450" anchor="ctr">
                    <a:solidFill>
                      <a:srgbClr val="D8D8D8"/>
                    </a:solidFill>
                  </a:tcPr>
                </a:tc>
                <a:tc>
                  <a:txBody>
                    <a:bodyPr/>
                    <a:lstStyle/>
                    <a:p>
                      <a:pPr indent="0" lvl="0" marL="0" marR="0" rtl="0" algn="r">
                        <a:lnSpc>
                          <a:spcPct val="100000"/>
                        </a:lnSpc>
                        <a:spcBef>
                          <a:spcPts val="0"/>
                        </a:spcBef>
                        <a:spcAft>
                          <a:spcPts val="0"/>
                        </a:spcAft>
                        <a:buNone/>
                      </a:pPr>
                      <a:r>
                        <a:rPr lang="en-US" sz="2000" u="none" cap="none" strike="noStrike"/>
                        <a:t>0.777</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10</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0.306</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12</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0.781</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9</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0.617</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11</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112.706</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10</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190.447</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11</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63</a:t>
                      </a:r>
                      <a:endParaRPr/>
                    </a:p>
                  </a:txBody>
                  <a:tcPr marT="45725" marB="45725" marR="91450" marL="91450" anchor="ctr"/>
                </a:tc>
              </a:tr>
              <a:tr h="357850">
                <a:tc>
                  <a:txBody>
                    <a:bodyPr/>
                    <a:lstStyle/>
                    <a:p>
                      <a:pPr indent="0" lvl="0" marL="0" marR="0" rtl="0" algn="l">
                        <a:lnSpc>
                          <a:spcPct val="100000"/>
                        </a:lnSpc>
                        <a:spcBef>
                          <a:spcPts val="0"/>
                        </a:spcBef>
                        <a:spcAft>
                          <a:spcPts val="0"/>
                        </a:spcAft>
                        <a:buNone/>
                      </a:pPr>
                      <a:r>
                        <a:rPr b="1" lang="en-US" sz="2000" u="none" cap="none" strike="noStrike"/>
                        <a:t>CVML</a:t>
                      </a:r>
                      <a:endParaRPr/>
                    </a:p>
                  </a:txBody>
                  <a:tcPr marT="45725" marB="45725" marR="91450" marL="91450" anchor="ctr">
                    <a:solidFill>
                      <a:srgbClr val="D8D8D8"/>
                    </a:solidFill>
                  </a:tcPr>
                </a:tc>
                <a:tc>
                  <a:txBody>
                    <a:bodyPr/>
                    <a:lstStyle/>
                    <a:p>
                      <a:pPr indent="0" lvl="0" marL="0" marR="0" rtl="0" algn="r">
                        <a:lnSpc>
                          <a:spcPct val="100000"/>
                        </a:lnSpc>
                        <a:spcBef>
                          <a:spcPts val="0"/>
                        </a:spcBef>
                        <a:spcAft>
                          <a:spcPts val="0"/>
                        </a:spcAft>
                        <a:buNone/>
                      </a:pPr>
                      <a:r>
                        <a:rPr lang="en-US" sz="2000" u="none" cap="none" strike="noStrike"/>
                        <a:t>0.652</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11</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0.541</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10</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0.644</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12</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0.654</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10</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155.433</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12</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176.244</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9</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64</a:t>
                      </a:r>
                      <a:endParaRPr/>
                    </a:p>
                  </a:txBody>
                  <a:tcPr marT="45725" marB="45725" marR="91450" marL="91450" anchor="ctr"/>
                </a:tc>
              </a:tr>
              <a:tr h="357850">
                <a:tc>
                  <a:txBody>
                    <a:bodyPr/>
                    <a:lstStyle/>
                    <a:p>
                      <a:pPr indent="0" lvl="0" marL="0" marR="0" rtl="0" algn="l">
                        <a:lnSpc>
                          <a:spcPct val="100000"/>
                        </a:lnSpc>
                        <a:spcBef>
                          <a:spcPts val="0"/>
                        </a:spcBef>
                        <a:spcAft>
                          <a:spcPts val="0"/>
                        </a:spcAft>
                        <a:buNone/>
                      </a:pPr>
                      <a:r>
                        <a:rPr b="1" lang="en-US" sz="2000" u="none" cap="none" strike="noStrike"/>
                        <a:t>vision4GlaS</a:t>
                      </a:r>
                      <a:endParaRPr/>
                    </a:p>
                  </a:txBody>
                  <a:tcPr marT="45725" marB="45725" marR="91450" marL="91450" anchor="ctr">
                    <a:solidFill>
                      <a:srgbClr val="D8D8D8"/>
                    </a:solidFill>
                  </a:tcPr>
                </a:tc>
                <a:tc>
                  <a:txBody>
                    <a:bodyPr/>
                    <a:lstStyle/>
                    <a:p>
                      <a:pPr indent="0" lvl="0" marL="0" marR="0" rtl="0" algn="r">
                        <a:lnSpc>
                          <a:spcPct val="100000"/>
                        </a:lnSpc>
                        <a:spcBef>
                          <a:spcPts val="0"/>
                        </a:spcBef>
                        <a:spcAft>
                          <a:spcPts val="0"/>
                        </a:spcAft>
                        <a:buNone/>
                      </a:pPr>
                      <a:r>
                        <a:rPr lang="en-US" sz="2000" u="none" cap="none" strike="noStrike"/>
                        <a:t>0.635</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12</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0.527</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11</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0.737</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10</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0.610</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12</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107.491</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9</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210.105</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12</a:t>
                      </a:r>
                      <a:endParaRPr/>
                    </a:p>
                  </a:txBody>
                  <a:tcPr marT="45725" marB="45725" marR="91450" marL="91450" anchor="ctr"/>
                </a:tc>
                <a:tc>
                  <a:txBody>
                    <a:bodyPr/>
                    <a:lstStyle/>
                    <a:p>
                      <a:pPr indent="0" lvl="0" marL="0" marR="0" rtl="0" algn="r">
                        <a:lnSpc>
                          <a:spcPct val="100000"/>
                        </a:lnSpc>
                        <a:spcBef>
                          <a:spcPts val="0"/>
                        </a:spcBef>
                        <a:spcAft>
                          <a:spcPts val="0"/>
                        </a:spcAft>
                        <a:buNone/>
                      </a:pPr>
                      <a:r>
                        <a:rPr lang="en-US" sz="2000" u="none" cap="none" strike="noStrike"/>
                        <a:t>66</a:t>
                      </a:r>
                      <a:endParaRPr/>
                    </a:p>
                  </a:txBody>
                  <a:tcPr marT="45725" marB="45725" marR="91450" marL="91450" anchor="ctr"/>
                </a:tc>
              </a:tr>
            </a:tbl>
          </a:graphicData>
        </a:graphic>
      </p:graphicFrame>
      <p:sp>
        <p:nvSpPr>
          <p:cNvPr id="100" name="Google Shape;100;p1"/>
          <p:cNvSpPr/>
          <p:nvPr/>
        </p:nvSpPr>
        <p:spPr>
          <a:xfrm>
            <a:off x="27982263" y="28669441"/>
            <a:ext cx="14079838" cy="727768"/>
          </a:xfrm>
          <a:prstGeom prst="rect">
            <a:avLst/>
          </a:prstGeom>
          <a:noFill/>
          <a:ln>
            <a:noFill/>
          </a:ln>
        </p:spPr>
        <p:txBody>
          <a:bodyPr anchorCtr="0" anchor="t" bIns="90000" lIns="180000" spcFirstLastPara="1" rIns="91425" wrap="square" tIns="90000">
            <a:noAutofit/>
          </a:bodyPr>
          <a:lstStyle/>
          <a:p>
            <a:pPr indent="0" lvl="0" marL="0" marR="0" rtl="0" algn="l">
              <a:lnSpc>
                <a:spcPct val="100000"/>
              </a:lnSpc>
              <a:spcBef>
                <a:spcPts val="0"/>
              </a:spcBef>
              <a:spcAft>
                <a:spcPts val="0"/>
              </a:spcAft>
              <a:buNone/>
            </a:pPr>
            <a:r>
              <a:rPr b="1" i="1" lang="en-US" sz="1200" u="none" cap="none" strike="noStrike">
                <a:solidFill>
                  <a:schemeClr val="dk1"/>
                </a:solidFill>
                <a:latin typeface="Arial"/>
                <a:ea typeface="Arial"/>
                <a:cs typeface="Arial"/>
                <a:sym typeface="Arial"/>
              </a:rPr>
              <a:t>References: (1): </a:t>
            </a:r>
            <a:r>
              <a:rPr b="0" i="1" lang="en-US" sz="1200" u="none" cap="none" strike="noStrike">
                <a:solidFill>
                  <a:schemeClr val="dk1"/>
                </a:solidFill>
                <a:latin typeface="Arial"/>
                <a:ea typeface="Arial"/>
                <a:cs typeface="Arial"/>
                <a:sym typeface="Arial"/>
              </a:rPr>
              <a:t>https://arxiv.org/abs/1603.00275 </a:t>
            </a:r>
            <a:r>
              <a:rPr b="1" i="1" lang="en-US" sz="1200" u="none" cap="none" strike="noStrike">
                <a:solidFill>
                  <a:schemeClr val="dk1"/>
                </a:solidFill>
                <a:latin typeface="Arial"/>
                <a:ea typeface="Arial"/>
                <a:cs typeface="Arial"/>
                <a:sym typeface="Arial"/>
              </a:rPr>
              <a:t>(2) </a:t>
            </a:r>
            <a:r>
              <a:rPr b="0" i="1" lang="en-US" sz="1200" u="none" cap="none" strike="noStrike">
                <a:solidFill>
                  <a:schemeClr val="dk1"/>
                </a:solidFill>
                <a:latin typeface="Arial"/>
                <a:ea typeface="Arial"/>
                <a:cs typeface="Arial"/>
                <a:sym typeface="Arial"/>
              </a:rPr>
              <a:t>https://arxiv.org/abs/1505.04597 </a:t>
            </a:r>
            <a:r>
              <a:rPr b="1" i="1" lang="en-US" sz="1200" u="none" cap="none" strike="noStrike">
                <a:solidFill>
                  <a:schemeClr val="dk1"/>
                </a:solidFill>
                <a:latin typeface="Arial"/>
                <a:ea typeface="Arial"/>
                <a:cs typeface="Arial"/>
                <a:sym typeface="Arial"/>
              </a:rPr>
              <a:t>(3) </a:t>
            </a:r>
            <a:r>
              <a:rPr b="0" i="1" lang="en-US" sz="1200" u="none" cap="none" strike="noStrike">
                <a:solidFill>
                  <a:schemeClr val="dk1"/>
                </a:solidFill>
                <a:latin typeface="Arial"/>
                <a:ea typeface="Arial"/>
                <a:cs typeface="Arial"/>
                <a:sym typeface="Arial"/>
              </a:rPr>
              <a:t>https://arxiv.org/pdf/1703.06870.pdf</a:t>
            </a:r>
            <a:endParaRPr/>
          </a:p>
          <a:p>
            <a:pPr indent="0" lvl="0" marL="0" marR="0" rtl="0" algn="l">
              <a:lnSpc>
                <a:spcPct val="100000"/>
              </a:lnSpc>
              <a:spcBef>
                <a:spcPts val="0"/>
              </a:spcBef>
              <a:spcAft>
                <a:spcPts val="0"/>
              </a:spcAft>
              <a:buNone/>
            </a:pPr>
            <a:r>
              <a:rPr b="1" i="1" lang="en-US" sz="1200" u="none" cap="none" strike="noStrike">
                <a:solidFill>
                  <a:schemeClr val="dk1"/>
                </a:solidFill>
                <a:latin typeface="Arial"/>
                <a:ea typeface="Arial"/>
                <a:cs typeface="Arial"/>
                <a:sym typeface="Arial"/>
              </a:rPr>
              <a:t>(4) </a:t>
            </a:r>
            <a:r>
              <a:rPr b="0" i="1" lang="en-US" sz="1200" u="none" cap="none" strike="noStrike">
                <a:solidFill>
                  <a:schemeClr val="dk2"/>
                </a:solidFill>
                <a:latin typeface="Arial"/>
                <a:ea typeface="Arial"/>
                <a:cs typeface="Arial"/>
                <a:sym typeface="Arial"/>
              </a:rPr>
              <a:t>https://ronjian.github.io/blog/2018/05/16/Understand-Mask-RCNN </a:t>
            </a:r>
            <a:r>
              <a:rPr b="1" i="1" lang="en-US" sz="1200" u="none" cap="none" strike="noStrike">
                <a:solidFill>
                  <a:schemeClr val="dk1"/>
                </a:solidFill>
                <a:latin typeface="Arial"/>
                <a:ea typeface="Arial"/>
                <a:cs typeface="Arial"/>
                <a:sym typeface="Arial"/>
              </a:rPr>
              <a:t>(5) </a:t>
            </a:r>
            <a:r>
              <a:rPr b="0" i="1" lang="en-US" sz="1200" u="none" cap="none" strike="noStrike">
                <a:solidFill>
                  <a:schemeClr val="dk1"/>
                </a:solidFill>
                <a:latin typeface="Arial"/>
                <a:ea typeface="Arial"/>
                <a:cs typeface="Arial"/>
                <a:sym typeface="Arial"/>
              </a:rPr>
              <a:t>https://pytorch.org/tutorials/intermediate/torchvision_tutorial.html </a:t>
            </a:r>
            <a:r>
              <a:rPr b="1" i="1" lang="en-US" sz="1200" u="none" cap="none" strike="noStrike">
                <a:solidFill>
                  <a:schemeClr val="dk1"/>
                </a:solidFill>
                <a:latin typeface="Arial"/>
                <a:ea typeface="Arial"/>
                <a:cs typeface="Arial"/>
                <a:sym typeface="Arial"/>
              </a:rPr>
              <a:t>(6) </a:t>
            </a:r>
            <a:r>
              <a:rPr b="0" i="1" lang="en-US" sz="1200" u="none" cap="none" strike="noStrike">
                <a:solidFill>
                  <a:schemeClr val="dk1"/>
                </a:solidFill>
                <a:latin typeface="Arial"/>
                <a:ea typeface="Arial"/>
                <a:cs typeface="Arial"/>
                <a:sym typeface="Arial"/>
              </a:rPr>
              <a:t>https://warwick.ac.uk/fac/sci/dcs/research/tia/glascontest/ </a:t>
            </a:r>
            <a:r>
              <a:rPr b="1" i="1" lang="en-US" sz="1200" u="none" cap="none" strike="noStrike">
                <a:solidFill>
                  <a:schemeClr val="dk1"/>
                </a:solidFill>
                <a:latin typeface="Arial"/>
                <a:ea typeface="Arial"/>
                <a:cs typeface="Arial"/>
                <a:sym typeface="Arial"/>
              </a:rPr>
              <a:t>(7)</a:t>
            </a:r>
            <a:r>
              <a:rPr b="0" i="1" lang="en-US" sz="1200" u="none" cap="none" strike="noStrike">
                <a:solidFill>
                  <a:schemeClr val="dk1"/>
                </a:solidFill>
                <a:latin typeface="Arial"/>
                <a:ea typeface="Arial"/>
                <a:cs typeface="Arial"/>
                <a:sym typeface="Arial"/>
              </a:rPr>
              <a:t> https://arxiv.org/pdf/1512.03385.pdf </a:t>
            </a:r>
            <a:r>
              <a:rPr b="1" i="1" lang="en-US" sz="1200" u="none" cap="none" strike="noStrike">
                <a:solidFill>
                  <a:schemeClr val="dk1"/>
                </a:solidFill>
                <a:latin typeface="Arial"/>
                <a:ea typeface="Arial"/>
                <a:cs typeface="Arial"/>
                <a:sym typeface="Arial"/>
              </a:rPr>
              <a:t>(8)</a:t>
            </a:r>
            <a:r>
              <a:rPr b="0" i="1" lang="en-US" sz="1200" u="none" cap="none" strike="noStrike">
                <a:solidFill>
                  <a:schemeClr val="dk1"/>
                </a:solidFill>
                <a:latin typeface="Arial"/>
                <a:ea typeface="Arial"/>
                <a:cs typeface="Arial"/>
                <a:sym typeface="Arial"/>
              </a:rPr>
              <a:t> https://cocodataset.org/#home  </a:t>
            </a:r>
            <a:endParaRPr/>
          </a:p>
          <a:p>
            <a:pPr indent="0" lvl="0" marL="0" marR="0" rtl="0" algn="l">
              <a:lnSpc>
                <a:spcPct val="100000"/>
              </a:lnSpc>
              <a:spcBef>
                <a:spcPts val="0"/>
              </a:spcBef>
              <a:spcAft>
                <a:spcPts val="0"/>
              </a:spcAft>
              <a:buNone/>
            </a:pPr>
            <a:r>
              <a:t/>
            </a:r>
            <a:endParaRPr b="0" i="1"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1"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1"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1"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1"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1"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1"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1" sz="1200" u="none" cap="none" strike="noStrike">
              <a:solidFill>
                <a:schemeClr val="dk1"/>
              </a:solidFill>
              <a:latin typeface="Arial"/>
              <a:ea typeface="Arial"/>
              <a:cs typeface="Arial"/>
              <a:sym typeface="Arial"/>
            </a:endParaRPr>
          </a:p>
        </p:txBody>
      </p:sp>
      <p:grpSp>
        <p:nvGrpSpPr>
          <p:cNvPr id="101" name="Google Shape;101;p1"/>
          <p:cNvGrpSpPr/>
          <p:nvPr/>
        </p:nvGrpSpPr>
        <p:grpSpPr>
          <a:xfrm>
            <a:off x="13209913" y="6133210"/>
            <a:ext cx="12295088" cy="4735714"/>
            <a:chOff x="14407338" y="6434687"/>
            <a:chExt cx="12295088" cy="4735714"/>
          </a:xfrm>
        </p:grpSpPr>
        <p:sp>
          <p:nvSpPr>
            <p:cNvPr id="102" name="Google Shape;102;p1"/>
            <p:cNvSpPr txBox="1"/>
            <p:nvPr/>
          </p:nvSpPr>
          <p:spPr>
            <a:xfrm rot="-5400000">
              <a:off x="14208485" y="7581145"/>
              <a:ext cx="70548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7F7F7F"/>
                  </a:solidFill>
                  <a:latin typeface="Arial"/>
                  <a:ea typeface="Arial"/>
                  <a:cs typeface="Arial"/>
                  <a:sym typeface="Arial"/>
                </a:rPr>
                <a:t>512</a:t>
              </a:r>
              <a:r>
                <a:rPr b="0" baseline="30000" i="0" lang="en-US" sz="1400" u="none" cap="none" strike="noStrike">
                  <a:solidFill>
                    <a:srgbClr val="7F7F7F"/>
                  </a:solidFill>
                  <a:latin typeface="Arial"/>
                  <a:ea typeface="Arial"/>
                  <a:cs typeface="Arial"/>
                  <a:sym typeface="Arial"/>
                </a:rPr>
                <a:t>2</a:t>
              </a:r>
              <a:endParaRPr b="0" i="0" sz="1400" u="none" cap="none" strike="noStrike">
                <a:solidFill>
                  <a:srgbClr val="7F7F7F"/>
                </a:solidFill>
                <a:latin typeface="Arial"/>
                <a:ea typeface="Arial"/>
                <a:cs typeface="Arial"/>
                <a:sym typeface="Arial"/>
              </a:endParaRPr>
            </a:p>
          </p:txBody>
        </p:sp>
        <p:sp>
          <p:nvSpPr>
            <p:cNvPr id="103" name="Google Shape;103;p1"/>
            <p:cNvSpPr/>
            <p:nvPr/>
          </p:nvSpPr>
          <p:spPr>
            <a:xfrm flipH="1">
              <a:off x="16169766" y="6920280"/>
              <a:ext cx="28965" cy="1167495"/>
            </a:xfrm>
            <a:prstGeom prst="rect">
              <a:avLst/>
            </a:prstGeom>
            <a:solidFill>
              <a:srgbClr val="C00000"/>
            </a:solid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 picture containing indoor, cake, purple, sitting&#10;&#10;Description automatically generated" id="104" name="Google Shape;104;p1"/>
            <p:cNvPicPr preferRelativeResize="0"/>
            <p:nvPr/>
          </p:nvPicPr>
          <p:blipFill rotWithShape="1">
            <a:blip r:embed="rId4">
              <a:alphaModFix/>
            </a:blip>
            <a:srcRect b="0" l="0" r="0" t="0"/>
            <a:stretch/>
          </p:blipFill>
          <p:spPr>
            <a:xfrm>
              <a:off x="14704688" y="6920280"/>
              <a:ext cx="1167730" cy="1167495"/>
            </a:xfrm>
            <a:prstGeom prst="rect">
              <a:avLst/>
            </a:prstGeom>
            <a:noFill/>
            <a:ln>
              <a:noFill/>
            </a:ln>
          </p:spPr>
        </p:pic>
        <p:sp>
          <p:nvSpPr>
            <p:cNvPr id="105" name="Google Shape;105;p1"/>
            <p:cNvSpPr txBox="1"/>
            <p:nvPr/>
          </p:nvSpPr>
          <p:spPr>
            <a:xfrm>
              <a:off x="14657119" y="6434687"/>
              <a:ext cx="101105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7F7F7F"/>
                  </a:solidFill>
                  <a:latin typeface="Arial"/>
                  <a:ea typeface="Arial"/>
                  <a:cs typeface="Arial"/>
                  <a:sym typeface="Arial"/>
                </a:rPr>
                <a:t>Input image tile</a:t>
              </a:r>
              <a:endParaRPr/>
            </a:p>
          </p:txBody>
        </p:sp>
        <p:sp>
          <p:nvSpPr>
            <p:cNvPr id="106" name="Google Shape;106;p1"/>
            <p:cNvSpPr txBox="1"/>
            <p:nvPr/>
          </p:nvSpPr>
          <p:spPr>
            <a:xfrm>
              <a:off x="15592805" y="6650058"/>
              <a:ext cx="281551" cy="1949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7F7F7F"/>
                  </a:solidFill>
                  <a:latin typeface="Arial"/>
                  <a:ea typeface="Arial"/>
                  <a:cs typeface="Arial"/>
                  <a:sym typeface="Arial"/>
                </a:rPr>
                <a:t>3</a:t>
              </a:r>
              <a:endParaRPr/>
            </a:p>
          </p:txBody>
        </p:sp>
        <p:sp>
          <p:nvSpPr>
            <p:cNvPr id="107" name="Google Shape;107;p1"/>
            <p:cNvSpPr txBox="1"/>
            <p:nvPr/>
          </p:nvSpPr>
          <p:spPr>
            <a:xfrm>
              <a:off x="15965520" y="6653564"/>
              <a:ext cx="420446"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7F7F7F"/>
                  </a:solidFill>
                  <a:latin typeface="Arial"/>
                  <a:ea typeface="Arial"/>
                  <a:cs typeface="Arial"/>
                  <a:sym typeface="Arial"/>
                </a:rPr>
                <a:t>64</a:t>
              </a:r>
              <a:endParaRPr/>
            </a:p>
          </p:txBody>
        </p:sp>
        <p:sp>
          <p:nvSpPr>
            <p:cNvPr id="108" name="Google Shape;108;p1"/>
            <p:cNvSpPr/>
            <p:nvPr/>
          </p:nvSpPr>
          <p:spPr>
            <a:xfrm>
              <a:off x="15907870" y="7143337"/>
              <a:ext cx="235198" cy="194987"/>
            </a:xfrm>
            <a:prstGeom prst="rightArrow">
              <a:avLst>
                <a:gd fmla="val 50000" name="adj1"/>
                <a:gd fmla="val 71428" name="adj2"/>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9" name="Google Shape;109;p1"/>
            <p:cNvSpPr/>
            <p:nvPr/>
          </p:nvSpPr>
          <p:spPr>
            <a:xfrm>
              <a:off x="16225430" y="7143337"/>
              <a:ext cx="235198" cy="194987"/>
            </a:xfrm>
            <a:prstGeom prst="rightArrow">
              <a:avLst>
                <a:gd fmla="val 50000" name="adj1"/>
                <a:gd fmla="val 71428" name="adj2"/>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0" name="Google Shape;110;p1"/>
            <p:cNvSpPr/>
            <p:nvPr/>
          </p:nvSpPr>
          <p:spPr>
            <a:xfrm rot="5400000">
              <a:off x="16385198" y="8161910"/>
              <a:ext cx="235198" cy="194987"/>
            </a:xfrm>
            <a:prstGeom prst="rightArrow">
              <a:avLst>
                <a:gd fmla="val 50000" name="adj1"/>
                <a:gd fmla="val 71428" name="adj2"/>
              </a:avLst>
            </a:prstGeom>
            <a:solidFill>
              <a:srgbClr val="703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1" name="Google Shape;111;p1"/>
            <p:cNvSpPr txBox="1"/>
            <p:nvPr/>
          </p:nvSpPr>
          <p:spPr>
            <a:xfrm rot="-5400000">
              <a:off x="16074925" y="8673663"/>
              <a:ext cx="58374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7F7F7F"/>
                  </a:solidFill>
                  <a:latin typeface="Arial"/>
                  <a:ea typeface="Arial"/>
                  <a:cs typeface="Arial"/>
                  <a:sym typeface="Arial"/>
                </a:rPr>
                <a:t>256</a:t>
              </a:r>
              <a:r>
                <a:rPr b="0" baseline="30000" i="0" lang="en-US" sz="1400" u="none" cap="none" strike="noStrike">
                  <a:solidFill>
                    <a:srgbClr val="7F7F7F"/>
                  </a:solidFill>
                  <a:latin typeface="Arial"/>
                  <a:ea typeface="Arial"/>
                  <a:cs typeface="Arial"/>
                  <a:sym typeface="Arial"/>
                </a:rPr>
                <a:t>2</a:t>
              </a:r>
              <a:endParaRPr b="0" i="0" sz="1400" u="none" cap="none" strike="noStrike">
                <a:solidFill>
                  <a:srgbClr val="7F7F7F"/>
                </a:solidFill>
                <a:latin typeface="Arial"/>
                <a:ea typeface="Arial"/>
                <a:cs typeface="Arial"/>
                <a:sym typeface="Arial"/>
              </a:endParaRPr>
            </a:p>
          </p:txBody>
        </p:sp>
        <p:sp>
          <p:nvSpPr>
            <p:cNvPr id="112" name="Google Shape;112;p1"/>
            <p:cNvSpPr txBox="1"/>
            <p:nvPr/>
          </p:nvSpPr>
          <p:spPr>
            <a:xfrm>
              <a:off x="16512477" y="8174606"/>
              <a:ext cx="661782"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7F7F7F"/>
                  </a:solidFill>
                  <a:latin typeface="Arial"/>
                  <a:ea typeface="Arial"/>
                  <a:cs typeface="Arial"/>
                  <a:sym typeface="Arial"/>
                </a:rPr>
                <a:t>128</a:t>
              </a:r>
              <a:endParaRPr/>
            </a:p>
          </p:txBody>
        </p:sp>
        <p:sp>
          <p:nvSpPr>
            <p:cNvPr id="113" name="Google Shape;113;p1"/>
            <p:cNvSpPr/>
            <p:nvPr/>
          </p:nvSpPr>
          <p:spPr>
            <a:xfrm>
              <a:off x="16560120" y="8457939"/>
              <a:ext cx="235198" cy="194987"/>
            </a:xfrm>
            <a:prstGeom prst="rightArrow">
              <a:avLst>
                <a:gd fmla="val 50000" name="adj1"/>
                <a:gd fmla="val 71428" name="adj2"/>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4" name="Google Shape;114;p1"/>
            <p:cNvSpPr/>
            <p:nvPr/>
          </p:nvSpPr>
          <p:spPr>
            <a:xfrm>
              <a:off x="16946833" y="8457939"/>
              <a:ext cx="235198" cy="194987"/>
            </a:xfrm>
            <a:prstGeom prst="rightArrow">
              <a:avLst>
                <a:gd fmla="val 50000" name="adj1"/>
                <a:gd fmla="val 71428" name="adj2"/>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5" name="Google Shape;115;p1"/>
            <p:cNvSpPr/>
            <p:nvPr/>
          </p:nvSpPr>
          <p:spPr>
            <a:xfrm rot="5400000">
              <a:off x="17142189" y="9117909"/>
              <a:ext cx="235198" cy="194987"/>
            </a:xfrm>
            <a:prstGeom prst="rightArrow">
              <a:avLst>
                <a:gd fmla="val 50000" name="adj1"/>
                <a:gd fmla="val 71428" name="adj2"/>
              </a:avLst>
            </a:prstGeom>
            <a:solidFill>
              <a:srgbClr val="703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6" name="Google Shape;116;p1"/>
            <p:cNvSpPr txBox="1"/>
            <p:nvPr/>
          </p:nvSpPr>
          <p:spPr>
            <a:xfrm>
              <a:off x="17397653" y="9083184"/>
              <a:ext cx="59048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7F7F7F"/>
                  </a:solidFill>
                  <a:latin typeface="Arial"/>
                  <a:ea typeface="Arial"/>
                  <a:cs typeface="Arial"/>
                  <a:sym typeface="Arial"/>
                </a:rPr>
                <a:t>256</a:t>
              </a:r>
              <a:endParaRPr/>
            </a:p>
          </p:txBody>
        </p:sp>
        <p:sp>
          <p:nvSpPr>
            <p:cNvPr id="117" name="Google Shape;117;p1"/>
            <p:cNvSpPr/>
            <p:nvPr/>
          </p:nvSpPr>
          <p:spPr>
            <a:xfrm>
              <a:off x="17338463" y="9362931"/>
              <a:ext cx="235198" cy="194987"/>
            </a:xfrm>
            <a:prstGeom prst="rightArrow">
              <a:avLst>
                <a:gd fmla="val 50000" name="adj1"/>
                <a:gd fmla="val 71428" name="adj2"/>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8" name="Google Shape;118;p1"/>
            <p:cNvSpPr/>
            <p:nvPr/>
          </p:nvSpPr>
          <p:spPr>
            <a:xfrm>
              <a:off x="17812131" y="9362931"/>
              <a:ext cx="235198" cy="194987"/>
            </a:xfrm>
            <a:prstGeom prst="rightArrow">
              <a:avLst>
                <a:gd fmla="val 50000" name="adj1"/>
                <a:gd fmla="val 71428" name="adj2"/>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9" name="Google Shape;119;p1"/>
            <p:cNvSpPr txBox="1"/>
            <p:nvPr/>
          </p:nvSpPr>
          <p:spPr>
            <a:xfrm rot="-5400000">
              <a:off x="17162910" y="9536017"/>
              <a:ext cx="67013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7F7F7F"/>
                  </a:solidFill>
                  <a:latin typeface="Arial"/>
                  <a:ea typeface="Arial"/>
                  <a:cs typeface="Arial"/>
                  <a:sym typeface="Arial"/>
                </a:rPr>
                <a:t>128</a:t>
              </a:r>
              <a:r>
                <a:rPr b="0" baseline="30000" i="0" lang="en-US" sz="1400" u="none" cap="none" strike="noStrike">
                  <a:solidFill>
                    <a:srgbClr val="7F7F7F"/>
                  </a:solidFill>
                  <a:latin typeface="Arial"/>
                  <a:ea typeface="Arial"/>
                  <a:cs typeface="Arial"/>
                  <a:sym typeface="Arial"/>
                </a:rPr>
                <a:t>2</a:t>
              </a:r>
              <a:endParaRPr b="0" i="0" sz="1400" u="none" cap="none" strike="noStrike">
                <a:solidFill>
                  <a:srgbClr val="7F7F7F"/>
                </a:solidFill>
                <a:latin typeface="Arial"/>
                <a:ea typeface="Arial"/>
                <a:cs typeface="Arial"/>
                <a:sym typeface="Arial"/>
              </a:endParaRPr>
            </a:p>
          </p:txBody>
        </p:sp>
        <p:sp>
          <p:nvSpPr>
            <p:cNvPr id="120" name="Google Shape;120;p1"/>
            <p:cNvSpPr/>
            <p:nvPr/>
          </p:nvSpPr>
          <p:spPr>
            <a:xfrm rot="5400000">
              <a:off x="18043939" y="9851782"/>
              <a:ext cx="235198" cy="194987"/>
            </a:xfrm>
            <a:prstGeom prst="rightArrow">
              <a:avLst>
                <a:gd fmla="val 50000" name="adj1"/>
                <a:gd fmla="val 71428" name="adj2"/>
              </a:avLst>
            </a:prstGeom>
            <a:solidFill>
              <a:srgbClr val="703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1" name="Google Shape;121;p1"/>
            <p:cNvSpPr/>
            <p:nvPr/>
          </p:nvSpPr>
          <p:spPr>
            <a:xfrm flipH="1">
              <a:off x="16488315" y="6920280"/>
              <a:ext cx="28965" cy="1167495"/>
            </a:xfrm>
            <a:prstGeom prst="rect">
              <a:avLst/>
            </a:prstGeom>
            <a:solidFill>
              <a:srgbClr val="C00000"/>
            </a:solidFill>
            <a:ln cap="flat" cmpd="sng" w="25400">
              <a:solidFill>
                <a:srgbClr val="A5A5A5"/>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2" name="Google Shape;122;p1"/>
            <p:cNvSpPr/>
            <p:nvPr/>
          </p:nvSpPr>
          <p:spPr>
            <a:xfrm flipH="1">
              <a:off x="16488315" y="8441589"/>
              <a:ext cx="28965" cy="583747"/>
            </a:xfrm>
            <a:prstGeom prst="rect">
              <a:avLst/>
            </a:prstGeom>
            <a:solidFill>
              <a:srgbClr val="C00000"/>
            </a:solid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3" name="Google Shape;123;p1"/>
            <p:cNvSpPr/>
            <p:nvPr/>
          </p:nvSpPr>
          <p:spPr>
            <a:xfrm flipH="1">
              <a:off x="16830665" y="8441589"/>
              <a:ext cx="74988" cy="583747"/>
            </a:xfrm>
            <a:prstGeom prst="rect">
              <a:avLst/>
            </a:prstGeom>
            <a:solidFill>
              <a:srgbClr val="C00000"/>
            </a:solid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4" name="Google Shape;124;p1"/>
            <p:cNvSpPr/>
            <p:nvPr/>
          </p:nvSpPr>
          <p:spPr>
            <a:xfrm flipH="1">
              <a:off x="17222293" y="8441589"/>
              <a:ext cx="74988" cy="583747"/>
            </a:xfrm>
            <a:prstGeom prst="rect">
              <a:avLst/>
            </a:prstGeom>
            <a:solidFill>
              <a:srgbClr val="C00000"/>
            </a:solidFill>
            <a:ln cap="flat" cmpd="sng" w="25400">
              <a:solidFill>
                <a:srgbClr val="A5A5A5"/>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5" name="Google Shape;125;p1"/>
            <p:cNvSpPr/>
            <p:nvPr/>
          </p:nvSpPr>
          <p:spPr>
            <a:xfrm flipH="1">
              <a:off x="17222293" y="9362931"/>
              <a:ext cx="74988" cy="291874"/>
            </a:xfrm>
            <a:prstGeom prst="rect">
              <a:avLst/>
            </a:prstGeom>
            <a:solidFill>
              <a:srgbClr val="C00000"/>
            </a:solid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6" name="Google Shape;126;p1"/>
            <p:cNvSpPr/>
            <p:nvPr/>
          </p:nvSpPr>
          <p:spPr>
            <a:xfrm flipH="1">
              <a:off x="17614841" y="9362931"/>
              <a:ext cx="156111" cy="291874"/>
            </a:xfrm>
            <a:prstGeom prst="rect">
              <a:avLst/>
            </a:prstGeom>
            <a:solidFill>
              <a:srgbClr val="C00000"/>
            </a:solid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7" name="Google Shape;127;p1"/>
            <p:cNvSpPr/>
            <p:nvPr/>
          </p:nvSpPr>
          <p:spPr>
            <a:xfrm flipH="1">
              <a:off x="18088509" y="9362931"/>
              <a:ext cx="156111" cy="291874"/>
            </a:xfrm>
            <a:prstGeom prst="rect">
              <a:avLst/>
            </a:prstGeom>
            <a:solidFill>
              <a:srgbClr val="C00000"/>
            </a:solidFill>
            <a:ln cap="flat" cmpd="sng" w="25400">
              <a:solidFill>
                <a:srgbClr val="A5A5A5"/>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8" name="Google Shape;128;p1"/>
            <p:cNvSpPr/>
            <p:nvPr/>
          </p:nvSpPr>
          <p:spPr>
            <a:xfrm flipH="1">
              <a:off x="18088509" y="10140633"/>
              <a:ext cx="156111" cy="140099"/>
            </a:xfrm>
            <a:prstGeom prst="rect">
              <a:avLst/>
            </a:prstGeom>
            <a:solidFill>
              <a:srgbClr val="C00000"/>
            </a:solid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9" name="Google Shape;129;p1"/>
            <p:cNvSpPr/>
            <p:nvPr/>
          </p:nvSpPr>
          <p:spPr>
            <a:xfrm flipH="1">
              <a:off x="18566271" y="10140633"/>
              <a:ext cx="313681" cy="140099"/>
            </a:xfrm>
            <a:prstGeom prst="rect">
              <a:avLst/>
            </a:prstGeom>
            <a:solidFill>
              <a:srgbClr val="C00000"/>
            </a:solid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0" name="Google Shape;130;p1"/>
            <p:cNvSpPr/>
            <p:nvPr/>
          </p:nvSpPr>
          <p:spPr>
            <a:xfrm>
              <a:off x="18289892" y="10112862"/>
              <a:ext cx="235198" cy="194987"/>
            </a:xfrm>
            <a:prstGeom prst="rightArrow">
              <a:avLst>
                <a:gd fmla="val 50000" name="adj1"/>
                <a:gd fmla="val 71428" name="adj2"/>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1" name="Google Shape;131;p1"/>
            <p:cNvSpPr/>
            <p:nvPr/>
          </p:nvSpPr>
          <p:spPr>
            <a:xfrm flipH="1">
              <a:off x="19199996" y="10140633"/>
              <a:ext cx="313681" cy="140099"/>
            </a:xfrm>
            <a:prstGeom prst="rect">
              <a:avLst/>
            </a:prstGeom>
            <a:solidFill>
              <a:srgbClr val="C00000"/>
            </a:solidFill>
            <a:ln cap="flat" cmpd="sng" w="25400">
              <a:solidFill>
                <a:srgbClr val="A5A5A5"/>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2" name="Google Shape;132;p1"/>
            <p:cNvSpPr/>
            <p:nvPr/>
          </p:nvSpPr>
          <p:spPr>
            <a:xfrm>
              <a:off x="18923616" y="10112862"/>
              <a:ext cx="235198" cy="194987"/>
            </a:xfrm>
            <a:prstGeom prst="rightArrow">
              <a:avLst>
                <a:gd fmla="val 50000" name="adj1"/>
                <a:gd fmla="val 71428" name="adj2"/>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3" name="Google Shape;133;p1"/>
            <p:cNvSpPr txBox="1"/>
            <p:nvPr/>
          </p:nvSpPr>
          <p:spPr>
            <a:xfrm>
              <a:off x="18401900" y="9879524"/>
              <a:ext cx="640516"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7F7F7F"/>
                  </a:solidFill>
                  <a:latin typeface="Arial"/>
                  <a:ea typeface="Arial"/>
                  <a:cs typeface="Arial"/>
                  <a:sym typeface="Arial"/>
                </a:rPr>
                <a:t>512</a:t>
              </a:r>
              <a:endParaRPr/>
            </a:p>
          </p:txBody>
        </p:sp>
        <p:sp>
          <p:nvSpPr>
            <p:cNvPr id="134" name="Google Shape;134;p1"/>
            <p:cNvSpPr txBox="1"/>
            <p:nvPr/>
          </p:nvSpPr>
          <p:spPr>
            <a:xfrm rot="-5400000">
              <a:off x="17758450" y="10298851"/>
              <a:ext cx="46936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7F7F7F"/>
                  </a:solidFill>
                  <a:latin typeface="Arial"/>
                  <a:ea typeface="Arial"/>
                  <a:cs typeface="Arial"/>
                  <a:sym typeface="Arial"/>
                </a:rPr>
                <a:t>64</a:t>
              </a:r>
              <a:r>
                <a:rPr b="0" baseline="30000" i="0" lang="en-US" sz="1400" u="none" cap="none" strike="noStrike">
                  <a:solidFill>
                    <a:srgbClr val="7F7F7F"/>
                  </a:solidFill>
                  <a:latin typeface="Arial"/>
                  <a:ea typeface="Arial"/>
                  <a:cs typeface="Arial"/>
                  <a:sym typeface="Arial"/>
                </a:rPr>
                <a:t>2</a:t>
              </a:r>
              <a:endParaRPr b="0" i="0" sz="1400" u="none" cap="none" strike="noStrike">
                <a:solidFill>
                  <a:srgbClr val="7F7F7F"/>
                </a:solidFill>
                <a:latin typeface="Arial"/>
                <a:ea typeface="Arial"/>
                <a:cs typeface="Arial"/>
                <a:sym typeface="Arial"/>
              </a:endParaRPr>
            </a:p>
          </p:txBody>
        </p:sp>
        <p:sp>
          <p:nvSpPr>
            <p:cNvPr id="135" name="Google Shape;135;p1"/>
            <p:cNvSpPr/>
            <p:nvPr/>
          </p:nvSpPr>
          <p:spPr>
            <a:xfrm rot="5400000">
              <a:off x="19236647" y="10400231"/>
              <a:ext cx="235198" cy="194987"/>
            </a:xfrm>
            <a:prstGeom prst="rightArrow">
              <a:avLst>
                <a:gd fmla="val 50000" name="adj1"/>
                <a:gd fmla="val 71428" name="adj2"/>
              </a:avLst>
            </a:prstGeom>
            <a:solidFill>
              <a:srgbClr val="703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6" name="Google Shape;136;p1"/>
            <p:cNvSpPr/>
            <p:nvPr/>
          </p:nvSpPr>
          <p:spPr>
            <a:xfrm flipH="1">
              <a:off x="19199996" y="10683424"/>
              <a:ext cx="313681" cy="70702"/>
            </a:xfrm>
            <a:prstGeom prst="rect">
              <a:avLst/>
            </a:prstGeom>
            <a:solidFill>
              <a:srgbClr val="C00000"/>
            </a:solid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7" name="Google Shape;137;p1"/>
            <p:cNvSpPr/>
            <p:nvPr/>
          </p:nvSpPr>
          <p:spPr>
            <a:xfrm flipH="1">
              <a:off x="19850643" y="10677768"/>
              <a:ext cx="627566" cy="70702"/>
            </a:xfrm>
            <a:prstGeom prst="rect">
              <a:avLst/>
            </a:prstGeom>
            <a:solidFill>
              <a:srgbClr val="C00000"/>
            </a:solid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8" name="Google Shape;138;p1"/>
            <p:cNvSpPr/>
            <p:nvPr/>
          </p:nvSpPr>
          <p:spPr>
            <a:xfrm>
              <a:off x="19574266" y="10619110"/>
              <a:ext cx="235198" cy="194987"/>
            </a:xfrm>
            <a:prstGeom prst="rightArrow">
              <a:avLst>
                <a:gd fmla="val 50000" name="adj1"/>
                <a:gd fmla="val 71428" name="adj2"/>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9" name="Google Shape;139;p1"/>
            <p:cNvSpPr/>
            <p:nvPr/>
          </p:nvSpPr>
          <p:spPr>
            <a:xfrm flipH="1">
              <a:off x="20785882" y="10677768"/>
              <a:ext cx="627566" cy="70702"/>
            </a:xfrm>
            <a:prstGeom prst="rect">
              <a:avLst/>
            </a:prstGeom>
            <a:solidFill>
              <a:srgbClr val="C00000"/>
            </a:solid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0" name="Google Shape;140;p1"/>
            <p:cNvSpPr/>
            <p:nvPr/>
          </p:nvSpPr>
          <p:spPr>
            <a:xfrm>
              <a:off x="20509503" y="10619110"/>
              <a:ext cx="235198" cy="194987"/>
            </a:xfrm>
            <a:prstGeom prst="rightArrow">
              <a:avLst>
                <a:gd fmla="val 50000" name="adj1"/>
                <a:gd fmla="val 71428" name="adj2"/>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1" name="Google Shape;141;p1"/>
            <p:cNvSpPr txBox="1"/>
            <p:nvPr/>
          </p:nvSpPr>
          <p:spPr>
            <a:xfrm>
              <a:off x="19834698" y="10413380"/>
              <a:ext cx="642304" cy="1949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7F7F7F"/>
                  </a:solidFill>
                  <a:latin typeface="Arial"/>
                  <a:ea typeface="Arial"/>
                  <a:cs typeface="Arial"/>
                  <a:sym typeface="Arial"/>
                </a:rPr>
                <a:t>1024</a:t>
              </a:r>
              <a:endParaRPr/>
            </a:p>
          </p:txBody>
        </p:sp>
        <p:sp>
          <p:nvSpPr>
            <p:cNvPr id="142" name="Google Shape;142;p1"/>
            <p:cNvSpPr txBox="1"/>
            <p:nvPr/>
          </p:nvSpPr>
          <p:spPr>
            <a:xfrm>
              <a:off x="16300864" y="6653564"/>
              <a:ext cx="420446"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7F7F7F"/>
                  </a:solidFill>
                  <a:latin typeface="Arial"/>
                  <a:ea typeface="Arial"/>
                  <a:cs typeface="Arial"/>
                  <a:sym typeface="Arial"/>
                </a:rPr>
                <a:t>64</a:t>
              </a:r>
              <a:endParaRPr/>
            </a:p>
          </p:txBody>
        </p:sp>
        <p:sp>
          <p:nvSpPr>
            <p:cNvPr id="143" name="Google Shape;143;p1"/>
            <p:cNvSpPr txBox="1"/>
            <p:nvPr/>
          </p:nvSpPr>
          <p:spPr>
            <a:xfrm rot="-5400000">
              <a:off x="15675790" y="7581145"/>
              <a:ext cx="70548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7F7F7F"/>
                  </a:solidFill>
                  <a:latin typeface="Arial"/>
                  <a:ea typeface="Arial"/>
                  <a:cs typeface="Arial"/>
                  <a:sym typeface="Arial"/>
                </a:rPr>
                <a:t>512</a:t>
              </a:r>
              <a:r>
                <a:rPr b="0" baseline="30000" i="0" lang="en-US" sz="1400" u="none" cap="none" strike="noStrike">
                  <a:solidFill>
                    <a:srgbClr val="7F7F7F"/>
                  </a:solidFill>
                  <a:latin typeface="Arial"/>
                  <a:ea typeface="Arial"/>
                  <a:cs typeface="Arial"/>
                  <a:sym typeface="Arial"/>
                </a:rPr>
                <a:t>2</a:t>
              </a:r>
              <a:endParaRPr b="0" i="0" sz="1400" u="none" cap="none" strike="noStrike">
                <a:solidFill>
                  <a:srgbClr val="7F7F7F"/>
                </a:solidFill>
                <a:latin typeface="Arial"/>
                <a:ea typeface="Arial"/>
                <a:cs typeface="Arial"/>
                <a:sym typeface="Arial"/>
              </a:endParaRPr>
            </a:p>
          </p:txBody>
        </p:sp>
        <p:sp>
          <p:nvSpPr>
            <p:cNvPr id="144" name="Google Shape;144;p1"/>
            <p:cNvSpPr txBox="1"/>
            <p:nvPr/>
          </p:nvSpPr>
          <p:spPr>
            <a:xfrm rot="-5400000">
              <a:off x="16004458" y="7581145"/>
              <a:ext cx="70548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7F7F7F"/>
                  </a:solidFill>
                  <a:latin typeface="Arial"/>
                  <a:ea typeface="Arial"/>
                  <a:cs typeface="Arial"/>
                  <a:sym typeface="Arial"/>
                </a:rPr>
                <a:t>512</a:t>
              </a:r>
              <a:r>
                <a:rPr b="0" baseline="30000" i="0" lang="en-US" sz="1400" u="none" cap="none" strike="noStrike">
                  <a:solidFill>
                    <a:srgbClr val="7F7F7F"/>
                  </a:solidFill>
                  <a:latin typeface="Arial"/>
                  <a:ea typeface="Arial"/>
                  <a:cs typeface="Arial"/>
                  <a:sym typeface="Arial"/>
                </a:rPr>
                <a:t>2</a:t>
              </a:r>
              <a:endParaRPr b="0" i="0" sz="1400" u="none" cap="none" strike="noStrike">
                <a:solidFill>
                  <a:srgbClr val="7F7F7F"/>
                </a:solidFill>
                <a:latin typeface="Arial"/>
                <a:ea typeface="Arial"/>
                <a:cs typeface="Arial"/>
                <a:sym typeface="Arial"/>
              </a:endParaRPr>
            </a:p>
          </p:txBody>
        </p:sp>
        <p:sp>
          <p:nvSpPr>
            <p:cNvPr id="145" name="Google Shape;145;p1"/>
            <p:cNvSpPr txBox="1"/>
            <p:nvPr/>
          </p:nvSpPr>
          <p:spPr>
            <a:xfrm rot="-5400000">
              <a:off x="16423222" y="8673663"/>
              <a:ext cx="58374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7F7F7F"/>
                  </a:solidFill>
                  <a:latin typeface="Arial"/>
                  <a:ea typeface="Arial"/>
                  <a:cs typeface="Arial"/>
                  <a:sym typeface="Arial"/>
                </a:rPr>
                <a:t>256</a:t>
              </a:r>
              <a:r>
                <a:rPr b="0" baseline="30000" i="0" lang="en-US" sz="1400" u="none" cap="none" strike="noStrike">
                  <a:solidFill>
                    <a:srgbClr val="7F7F7F"/>
                  </a:solidFill>
                  <a:latin typeface="Arial"/>
                  <a:ea typeface="Arial"/>
                  <a:cs typeface="Arial"/>
                  <a:sym typeface="Arial"/>
                </a:rPr>
                <a:t>2</a:t>
              </a:r>
              <a:endParaRPr b="0" i="0" sz="1400" u="none" cap="none" strike="noStrike">
                <a:solidFill>
                  <a:srgbClr val="7F7F7F"/>
                </a:solidFill>
                <a:latin typeface="Arial"/>
                <a:ea typeface="Arial"/>
                <a:cs typeface="Arial"/>
                <a:sym typeface="Arial"/>
              </a:endParaRPr>
            </a:p>
          </p:txBody>
        </p:sp>
        <p:sp>
          <p:nvSpPr>
            <p:cNvPr id="146" name="Google Shape;146;p1"/>
            <p:cNvSpPr txBox="1"/>
            <p:nvPr/>
          </p:nvSpPr>
          <p:spPr>
            <a:xfrm rot="-5400000">
              <a:off x="16816002" y="8673663"/>
              <a:ext cx="58374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7F7F7F"/>
                  </a:solidFill>
                  <a:latin typeface="Arial"/>
                  <a:ea typeface="Arial"/>
                  <a:cs typeface="Arial"/>
                  <a:sym typeface="Arial"/>
                </a:rPr>
                <a:t>256</a:t>
              </a:r>
              <a:r>
                <a:rPr b="0" baseline="30000" i="0" lang="en-US" sz="1400" u="none" cap="none" strike="noStrike">
                  <a:solidFill>
                    <a:srgbClr val="7F7F7F"/>
                  </a:solidFill>
                  <a:latin typeface="Arial"/>
                  <a:ea typeface="Arial"/>
                  <a:cs typeface="Arial"/>
                  <a:sym typeface="Arial"/>
                </a:rPr>
                <a:t>2</a:t>
              </a:r>
              <a:endParaRPr b="0" i="0" sz="1400" u="none" cap="none" strike="noStrike">
                <a:solidFill>
                  <a:srgbClr val="7F7F7F"/>
                </a:solidFill>
                <a:latin typeface="Arial"/>
                <a:ea typeface="Arial"/>
                <a:cs typeface="Arial"/>
                <a:sym typeface="Arial"/>
              </a:endParaRPr>
            </a:p>
          </p:txBody>
        </p:sp>
        <p:sp>
          <p:nvSpPr>
            <p:cNvPr id="147" name="Google Shape;147;p1"/>
            <p:cNvSpPr txBox="1"/>
            <p:nvPr/>
          </p:nvSpPr>
          <p:spPr>
            <a:xfrm>
              <a:off x="16927786" y="8174606"/>
              <a:ext cx="661782"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7F7F7F"/>
                  </a:solidFill>
                  <a:latin typeface="Arial"/>
                  <a:ea typeface="Arial"/>
                  <a:cs typeface="Arial"/>
                  <a:sym typeface="Arial"/>
                </a:rPr>
                <a:t>128</a:t>
              </a:r>
              <a:endParaRPr/>
            </a:p>
          </p:txBody>
        </p:sp>
        <p:sp>
          <p:nvSpPr>
            <p:cNvPr id="148" name="Google Shape;148;p1"/>
            <p:cNvSpPr txBox="1"/>
            <p:nvPr/>
          </p:nvSpPr>
          <p:spPr>
            <a:xfrm>
              <a:off x="17871323" y="9083184"/>
              <a:ext cx="59048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7F7F7F"/>
                  </a:solidFill>
                  <a:latin typeface="Arial"/>
                  <a:ea typeface="Arial"/>
                  <a:cs typeface="Arial"/>
                  <a:sym typeface="Arial"/>
                </a:rPr>
                <a:t>256</a:t>
              </a:r>
              <a:endParaRPr/>
            </a:p>
          </p:txBody>
        </p:sp>
        <p:sp>
          <p:nvSpPr>
            <p:cNvPr id="149" name="Google Shape;149;p1"/>
            <p:cNvSpPr txBox="1"/>
            <p:nvPr/>
          </p:nvSpPr>
          <p:spPr>
            <a:xfrm rot="-5400000">
              <a:off x="17668038" y="9536017"/>
              <a:ext cx="67013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7F7F7F"/>
                  </a:solidFill>
                  <a:latin typeface="Arial"/>
                  <a:ea typeface="Arial"/>
                  <a:cs typeface="Arial"/>
                  <a:sym typeface="Arial"/>
                </a:rPr>
                <a:t>128</a:t>
              </a:r>
              <a:r>
                <a:rPr b="0" baseline="30000" i="0" lang="en-US" sz="1400" u="none" cap="none" strike="noStrike">
                  <a:solidFill>
                    <a:srgbClr val="7F7F7F"/>
                  </a:solidFill>
                  <a:latin typeface="Arial"/>
                  <a:ea typeface="Arial"/>
                  <a:cs typeface="Arial"/>
                  <a:sym typeface="Arial"/>
                </a:rPr>
                <a:t>2</a:t>
              </a:r>
              <a:endParaRPr b="0" i="0" sz="1400" u="none" cap="none" strike="noStrike">
                <a:solidFill>
                  <a:srgbClr val="7F7F7F"/>
                </a:solidFill>
                <a:latin typeface="Arial"/>
                <a:ea typeface="Arial"/>
                <a:cs typeface="Arial"/>
                <a:sym typeface="Arial"/>
              </a:endParaRPr>
            </a:p>
          </p:txBody>
        </p:sp>
        <p:sp>
          <p:nvSpPr>
            <p:cNvPr id="150" name="Google Shape;150;p1"/>
            <p:cNvSpPr txBox="1"/>
            <p:nvPr/>
          </p:nvSpPr>
          <p:spPr>
            <a:xfrm rot="-5400000">
              <a:off x="16778632" y="9536017"/>
              <a:ext cx="67013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7F7F7F"/>
                  </a:solidFill>
                  <a:latin typeface="Arial"/>
                  <a:ea typeface="Arial"/>
                  <a:cs typeface="Arial"/>
                  <a:sym typeface="Arial"/>
                </a:rPr>
                <a:t>128</a:t>
              </a:r>
              <a:r>
                <a:rPr b="0" baseline="30000" i="0" lang="en-US" sz="1400" u="none" cap="none" strike="noStrike">
                  <a:solidFill>
                    <a:srgbClr val="7F7F7F"/>
                  </a:solidFill>
                  <a:latin typeface="Arial"/>
                  <a:ea typeface="Arial"/>
                  <a:cs typeface="Arial"/>
                  <a:sym typeface="Arial"/>
                </a:rPr>
                <a:t>2</a:t>
              </a:r>
              <a:endParaRPr b="0" i="0" sz="1400" u="none" cap="none" strike="noStrike">
                <a:solidFill>
                  <a:srgbClr val="7F7F7F"/>
                </a:solidFill>
                <a:latin typeface="Arial"/>
                <a:ea typeface="Arial"/>
                <a:cs typeface="Arial"/>
                <a:sym typeface="Arial"/>
              </a:endParaRPr>
            </a:p>
          </p:txBody>
        </p:sp>
        <p:sp>
          <p:nvSpPr>
            <p:cNvPr id="151" name="Google Shape;151;p1"/>
            <p:cNvSpPr txBox="1"/>
            <p:nvPr/>
          </p:nvSpPr>
          <p:spPr>
            <a:xfrm rot="-5400000">
              <a:off x="18226832" y="10298851"/>
              <a:ext cx="46936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7F7F7F"/>
                  </a:solidFill>
                  <a:latin typeface="Arial"/>
                  <a:ea typeface="Arial"/>
                  <a:cs typeface="Arial"/>
                  <a:sym typeface="Arial"/>
                </a:rPr>
                <a:t>64</a:t>
              </a:r>
              <a:r>
                <a:rPr b="0" baseline="30000" i="0" lang="en-US" sz="1400" u="none" cap="none" strike="noStrike">
                  <a:solidFill>
                    <a:srgbClr val="7F7F7F"/>
                  </a:solidFill>
                  <a:latin typeface="Arial"/>
                  <a:ea typeface="Arial"/>
                  <a:cs typeface="Arial"/>
                  <a:sym typeface="Arial"/>
                </a:rPr>
                <a:t>2</a:t>
              </a:r>
              <a:endParaRPr b="0" i="0" sz="1400" u="none" cap="none" strike="noStrike">
                <a:solidFill>
                  <a:srgbClr val="7F7F7F"/>
                </a:solidFill>
                <a:latin typeface="Arial"/>
                <a:ea typeface="Arial"/>
                <a:cs typeface="Arial"/>
                <a:sym typeface="Arial"/>
              </a:endParaRPr>
            </a:p>
          </p:txBody>
        </p:sp>
        <p:sp>
          <p:nvSpPr>
            <p:cNvPr id="152" name="Google Shape;152;p1"/>
            <p:cNvSpPr txBox="1"/>
            <p:nvPr/>
          </p:nvSpPr>
          <p:spPr>
            <a:xfrm rot="-5400000">
              <a:off x="18849527" y="10298851"/>
              <a:ext cx="46936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7F7F7F"/>
                  </a:solidFill>
                  <a:latin typeface="Arial"/>
                  <a:ea typeface="Arial"/>
                  <a:cs typeface="Arial"/>
                  <a:sym typeface="Arial"/>
                </a:rPr>
                <a:t>64</a:t>
              </a:r>
              <a:r>
                <a:rPr b="0" baseline="30000" i="0" lang="en-US" sz="1400" u="none" cap="none" strike="noStrike">
                  <a:solidFill>
                    <a:srgbClr val="7F7F7F"/>
                  </a:solidFill>
                  <a:latin typeface="Arial"/>
                  <a:ea typeface="Arial"/>
                  <a:cs typeface="Arial"/>
                  <a:sym typeface="Arial"/>
                </a:rPr>
                <a:t>2</a:t>
              </a:r>
              <a:endParaRPr b="0" i="0" sz="1400" u="none" cap="none" strike="noStrike">
                <a:solidFill>
                  <a:srgbClr val="7F7F7F"/>
                </a:solidFill>
                <a:latin typeface="Arial"/>
                <a:ea typeface="Arial"/>
                <a:cs typeface="Arial"/>
                <a:sym typeface="Arial"/>
              </a:endParaRPr>
            </a:p>
          </p:txBody>
        </p:sp>
        <p:sp>
          <p:nvSpPr>
            <p:cNvPr id="153" name="Google Shape;153;p1"/>
            <p:cNvSpPr txBox="1"/>
            <p:nvPr/>
          </p:nvSpPr>
          <p:spPr>
            <a:xfrm>
              <a:off x="19033988" y="9879524"/>
              <a:ext cx="640516"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7F7F7F"/>
                  </a:solidFill>
                  <a:latin typeface="Arial"/>
                  <a:ea typeface="Arial"/>
                  <a:cs typeface="Arial"/>
                  <a:sym typeface="Arial"/>
                </a:rPr>
                <a:t>512</a:t>
              </a:r>
              <a:endParaRPr/>
            </a:p>
          </p:txBody>
        </p:sp>
        <p:sp>
          <p:nvSpPr>
            <p:cNvPr id="154" name="Google Shape;154;p1"/>
            <p:cNvSpPr txBox="1"/>
            <p:nvPr/>
          </p:nvSpPr>
          <p:spPr>
            <a:xfrm rot="-5400000">
              <a:off x="19500508" y="10750039"/>
              <a:ext cx="53294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7F7F7F"/>
                  </a:solidFill>
                  <a:latin typeface="Arial"/>
                  <a:ea typeface="Arial"/>
                  <a:cs typeface="Arial"/>
                  <a:sym typeface="Arial"/>
                </a:rPr>
                <a:t>32</a:t>
              </a:r>
              <a:r>
                <a:rPr b="0" baseline="30000" i="0" lang="en-US" sz="1400" u="none" cap="none" strike="noStrike">
                  <a:solidFill>
                    <a:srgbClr val="7F7F7F"/>
                  </a:solidFill>
                  <a:latin typeface="Arial"/>
                  <a:ea typeface="Arial"/>
                  <a:cs typeface="Arial"/>
                  <a:sym typeface="Arial"/>
                </a:rPr>
                <a:t>2</a:t>
              </a:r>
              <a:endParaRPr b="0" i="0" sz="1400" u="none" cap="none" strike="noStrike">
                <a:solidFill>
                  <a:srgbClr val="7F7F7F"/>
                </a:solidFill>
                <a:latin typeface="Arial"/>
                <a:ea typeface="Arial"/>
                <a:cs typeface="Arial"/>
                <a:sym typeface="Arial"/>
              </a:endParaRPr>
            </a:p>
          </p:txBody>
        </p:sp>
        <p:sp>
          <p:nvSpPr>
            <p:cNvPr id="155" name="Google Shape;155;p1"/>
            <p:cNvSpPr txBox="1"/>
            <p:nvPr/>
          </p:nvSpPr>
          <p:spPr>
            <a:xfrm rot="-5400000">
              <a:off x="18831933" y="10750039"/>
              <a:ext cx="53294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7F7F7F"/>
                  </a:solidFill>
                  <a:latin typeface="Arial"/>
                  <a:ea typeface="Arial"/>
                  <a:cs typeface="Arial"/>
                  <a:sym typeface="Arial"/>
                </a:rPr>
                <a:t>32</a:t>
              </a:r>
              <a:r>
                <a:rPr b="0" baseline="30000" i="0" lang="en-US" sz="1400" u="none" cap="none" strike="noStrike">
                  <a:solidFill>
                    <a:srgbClr val="7F7F7F"/>
                  </a:solidFill>
                  <a:latin typeface="Arial"/>
                  <a:ea typeface="Arial"/>
                  <a:cs typeface="Arial"/>
                  <a:sym typeface="Arial"/>
                </a:rPr>
                <a:t>2</a:t>
              </a:r>
              <a:endParaRPr b="0" i="0" sz="1400" u="none" cap="none" strike="noStrike">
                <a:solidFill>
                  <a:srgbClr val="7F7F7F"/>
                </a:solidFill>
                <a:latin typeface="Arial"/>
                <a:ea typeface="Arial"/>
                <a:cs typeface="Arial"/>
                <a:sym typeface="Arial"/>
              </a:endParaRPr>
            </a:p>
          </p:txBody>
        </p:sp>
        <p:sp>
          <p:nvSpPr>
            <p:cNvPr id="156" name="Google Shape;156;p1"/>
            <p:cNvSpPr txBox="1"/>
            <p:nvPr/>
          </p:nvSpPr>
          <p:spPr>
            <a:xfrm rot="-5400000">
              <a:off x="20433216" y="10750039"/>
              <a:ext cx="53294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7F7F7F"/>
                  </a:solidFill>
                  <a:latin typeface="Arial"/>
                  <a:ea typeface="Arial"/>
                  <a:cs typeface="Arial"/>
                  <a:sym typeface="Arial"/>
                </a:rPr>
                <a:t>32</a:t>
              </a:r>
              <a:r>
                <a:rPr b="0" baseline="30000" i="0" lang="en-US" sz="1400" u="none" cap="none" strike="noStrike">
                  <a:solidFill>
                    <a:srgbClr val="7F7F7F"/>
                  </a:solidFill>
                  <a:latin typeface="Arial"/>
                  <a:ea typeface="Arial"/>
                  <a:cs typeface="Arial"/>
                  <a:sym typeface="Arial"/>
                </a:rPr>
                <a:t>2</a:t>
              </a:r>
              <a:endParaRPr b="0" i="0" sz="1400" u="none" cap="none" strike="noStrike">
                <a:solidFill>
                  <a:srgbClr val="7F7F7F"/>
                </a:solidFill>
                <a:latin typeface="Arial"/>
                <a:ea typeface="Arial"/>
                <a:cs typeface="Arial"/>
                <a:sym typeface="Arial"/>
              </a:endParaRPr>
            </a:p>
          </p:txBody>
        </p:sp>
        <p:sp>
          <p:nvSpPr>
            <p:cNvPr id="157" name="Google Shape;157;p1"/>
            <p:cNvSpPr/>
            <p:nvPr/>
          </p:nvSpPr>
          <p:spPr>
            <a:xfrm rot="-5400000">
              <a:off x="20982065" y="10400232"/>
              <a:ext cx="235198" cy="194987"/>
            </a:xfrm>
            <a:prstGeom prst="rightArrow">
              <a:avLst>
                <a:gd fmla="val 50000" name="adj1"/>
                <a:gd fmla="val 71428" name="adj2"/>
              </a:avLst>
            </a:prstGeom>
            <a:solidFill>
              <a:srgbClr val="00664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8" name="Google Shape;158;p1"/>
            <p:cNvSpPr/>
            <p:nvPr/>
          </p:nvSpPr>
          <p:spPr>
            <a:xfrm flipH="1">
              <a:off x="20948010" y="10140633"/>
              <a:ext cx="313681" cy="140099"/>
            </a:xfrm>
            <a:prstGeom prst="rect">
              <a:avLst/>
            </a:prstGeom>
            <a:solidFill>
              <a:srgbClr val="C00000"/>
            </a:solid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9" name="Google Shape;159;p1"/>
            <p:cNvSpPr/>
            <p:nvPr/>
          </p:nvSpPr>
          <p:spPr>
            <a:xfrm flipH="1">
              <a:off x="20604667" y="10140633"/>
              <a:ext cx="313681" cy="140099"/>
            </a:xfrm>
            <a:prstGeom prst="rect">
              <a:avLst/>
            </a:prstGeom>
            <a:noFill/>
            <a:ln cap="flat" cmpd="sng" w="25400">
              <a:solidFill>
                <a:srgbClr val="A5A5A5"/>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0" name="Google Shape;160;p1"/>
            <p:cNvSpPr/>
            <p:nvPr/>
          </p:nvSpPr>
          <p:spPr>
            <a:xfrm flipH="1">
              <a:off x="21583996" y="10140633"/>
              <a:ext cx="313681" cy="140099"/>
            </a:xfrm>
            <a:prstGeom prst="rect">
              <a:avLst/>
            </a:prstGeom>
            <a:solidFill>
              <a:srgbClr val="C00000"/>
            </a:solid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1" name="Google Shape;161;p1"/>
            <p:cNvSpPr/>
            <p:nvPr/>
          </p:nvSpPr>
          <p:spPr>
            <a:xfrm>
              <a:off x="21307617" y="10112862"/>
              <a:ext cx="235198" cy="194987"/>
            </a:xfrm>
            <a:prstGeom prst="rightArrow">
              <a:avLst>
                <a:gd fmla="val 50000" name="adj1"/>
                <a:gd fmla="val 71428" name="adj2"/>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2" name="Google Shape;162;p1"/>
            <p:cNvSpPr/>
            <p:nvPr/>
          </p:nvSpPr>
          <p:spPr>
            <a:xfrm flipH="1">
              <a:off x="22217721" y="10140633"/>
              <a:ext cx="313681" cy="140099"/>
            </a:xfrm>
            <a:prstGeom prst="rect">
              <a:avLst/>
            </a:prstGeom>
            <a:solidFill>
              <a:srgbClr val="C00000"/>
            </a:solid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3" name="Google Shape;163;p1"/>
            <p:cNvSpPr/>
            <p:nvPr/>
          </p:nvSpPr>
          <p:spPr>
            <a:xfrm>
              <a:off x="21941341" y="10112862"/>
              <a:ext cx="235198" cy="194987"/>
            </a:xfrm>
            <a:prstGeom prst="rightArrow">
              <a:avLst>
                <a:gd fmla="val 50000" name="adj1"/>
                <a:gd fmla="val 71428" name="adj2"/>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4" name="Google Shape;164;p1"/>
            <p:cNvSpPr/>
            <p:nvPr/>
          </p:nvSpPr>
          <p:spPr>
            <a:xfrm rot="-5400000">
              <a:off x="22257473" y="9851781"/>
              <a:ext cx="235198" cy="194987"/>
            </a:xfrm>
            <a:prstGeom prst="rightArrow">
              <a:avLst>
                <a:gd fmla="val 50000" name="adj1"/>
                <a:gd fmla="val 71428" name="adj2"/>
              </a:avLst>
            </a:prstGeom>
            <a:solidFill>
              <a:srgbClr val="00664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5" name="Google Shape;165;p1"/>
            <p:cNvSpPr txBox="1"/>
            <p:nvPr/>
          </p:nvSpPr>
          <p:spPr>
            <a:xfrm rot="-5400000">
              <a:off x="20264078" y="10045286"/>
              <a:ext cx="46936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7F7F7F"/>
                  </a:solidFill>
                  <a:latin typeface="Arial"/>
                  <a:ea typeface="Arial"/>
                  <a:cs typeface="Arial"/>
                  <a:sym typeface="Arial"/>
                </a:rPr>
                <a:t>64</a:t>
              </a:r>
              <a:r>
                <a:rPr b="0" baseline="30000" i="0" lang="en-US" sz="1400" u="none" cap="none" strike="noStrike">
                  <a:solidFill>
                    <a:srgbClr val="7F7F7F"/>
                  </a:solidFill>
                  <a:latin typeface="Arial"/>
                  <a:ea typeface="Arial"/>
                  <a:cs typeface="Arial"/>
                  <a:sym typeface="Arial"/>
                </a:rPr>
                <a:t>2</a:t>
              </a:r>
              <a:endParaRPr b="0" i="0" sz="1400" u="none" cap="none" strike="noStrike">
                <a:solidFill>
                  <a:srgbClr val="7F7F7F"/>
                </a:solidFill>
                <a:latin typeface="Arial"/>
                <a:ea typeface="Arial"/>
                <a:cs typeface="Arial"/>
                <a:sym typeface="Arial"/>
              </a:endParaRPr>
            </a:p>
          </p:txBody>
        </p:sp>
        <p:sp>
          <p:nvSpPr>
            <p:cNvPr id="166" name="Google Shape;166;p1"/>
            <p:cNvSpPr txBox="1"/>
            <p:nvPr/>
          </p:nvSpPr>
          <p:spPr>
            <a:xfrm rot="-5400000">
              <a:off x="21276094" y="10279970"/>
              <a:ext cx="46936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7F7F7F"/>
                  </a:solidFill>
                  <a:latin typeface="Arial"/>
                  <a:ea typeface="Arial"/>
                  <a:cs typeface="Arial"/>
                  <a:sym typeface="Arial"/>
                </a:rPr>
                <a:t>64</a:t>
              </a:r>
              <a:r>
                <a:rPr b="0" baseline="30000" i="0" lang="en-US" sz="1400" u="none" cap="none" strike="noStrike">
                  <a:solidFill>
                    <a:srgbClr val="7F7F7F"/>
                  </a:solidFill>
                  <a:latin typeface="Arial"/>
                  <a:ea typeface="Arial"/>
                  <a:cs typeface="Arial"/>
                  <a:sym typeface="Arial"/>
                </a:rPr>
                <a:t>2</a:t>
              </a:r>
              <a:endParaRPr b="0" i="0" sz="1400" u="none" cap="none" strike="noStrike">
                <a:solidFill>
                  <a:srgbClr val="7F7F7F"/>
                </a:solidFill>
                <a:latin typeface="Arial"/>
                <a:ea typeface="Arial"/>
                <a:cs typeface="Arial"/>
                <a:sym typeface="Arial"/>
              </a:endParaRPr>
            </a:p>
          </p:txBody>
        </p:sp>
        <p:sp>
          <p:nvSpPr>
            <p:cNvPr id="167" name="Google Shape;167;p1"/>
            <p:cNvSpPr txBox="1"/>
            <p:nvPr/>
          </p:nvSpPr>
          <p:spPr>
            <a:xfrm rot="-5400000">
              <a:off x="21907032" y="10279970"/>
              <a:ext cx="46936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7F7F7F"/>
                  </a:solidFill>
                  <a:latin typeface="Arial"/>
                  <a:ea typeface="Arial"/>
                  <a:cs typeface="Arial"/>
                  <a:sym typeface="Arial"/>
                </a:rPr>
                <a:t>64</a:t>
              </a:r>
              <a:r>
                <a:rPr b="0" baseline="30000" i="0" lang="en-US" sz="1400" u="none" cap="none" strike="noStrike">
                  <a:solidFill>
                    <a:srgbClr val="7F7F7F"/>
                  </a:solidFill>
                  <a:latin typeface="Arial"/>
                  <a:ea typeface="Arial"/>
                  <a:cs typeface="Arial"/>
                  <a:sym typeface="Arial"/>
                </a:rPr>
                <a:t>2</a:t>
              </a:r>
              <a:endParaRPr b="0" i="0" sz="1400" u="none" cap="none" strike="noStrike">
                <a:solidFill>
                  <a:srgbClr val="7F7F7F"/>
                </a:solidFill>
                <a:latin typeface="Arial"/>
                <a:ea typeface="Arial"/>
                <a:cs typeface="Arial"/>
                <a:sym typeface="Arial"/>
              </a:endParaRPr>
            </a:p>
          </p:txBody>
        </p:sp>
        <p:sp>
          <p:nvSpPr>
            <p:cNvPr id="168" name="Google Shape;168;p1"/>
            <p:cNvSpPr txBox="1"/>
            <p:nvPr/>
          </p:nvSpPr>
          <p:spPr>
            <a:xfrm>
              <a:off x="20616172" y="9875041"/>
              <a:ext cx="642304" cy="1949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7F7F7F"/>
                  </a:solidFill>
                  <a:latin typeface="Arial"/>
                  <a:ea typeface="Arial"/>
                  <a:cs typeface="Arial"/>
                  <a:sym typeface="Arial"/>
                </a:rPr>
                <a:t>1024</a:t>
              </a:r>
              <a:endParaRPr/>
            </a:p>
          </p:txBody>
        </p:sp>
        <p:sp>
          <p:nvSpPr>
            <p:cNvPr id="169" name="Google Shape;169;p1"/>
            <p:cNvSpPr txBox="1"/>
            <p:nvPr/>
          </p:nvSpPr>
          <p:spPr>
            <a:xfrm>
              <a:off x="21420578" y="9879524"/>
              <a:ext cx="640516"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7F7F7F"/>
                  </a:solidFill>
                  <a:latin typeface="Arial"/>
                  <a:ea typeface="Arial"/>
                  <a:cs typeface="Arial"/>
                  <a:sym typeface="Arial"/>
                </a:rPr>
                <a:t>512</a:t>
              </a:r>
              <a:endParaRPr/>
            </a:p>
          </p:txBody>
        </p:sp>
        <p:sp>
          <p:nvSpPr>
            <p:cNvPr id="170" name="Google Shape;170;p1"/>
            <p:cNvSpPr/>
            <p:nvPr/>
          </p:nvSpPr>
          <p:spPr>
            <a:xfrm>
              <a:off x="19575269" y="10119165"/>
              <a:ext cx="838316" cy="194987"/>
            </a:xfrm>
            <a:prstGeom prst="rightArrow">
              <a:avLst>
                <a:gd fmla="val 50000" name="adj1"/>
                <a:gd fmla="val 71428" name="adj2"/>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1" name="Google Shape;171;p1"/>
            <p:cNvSpPr/>
            <p:nvPr/>
          </p:nvSpPr>
          <p:spPr>
            <a:xfrm flipH="1">
              <a:off x="22301117" y="9362931"/>
              <a:ext cx="156111" cy="291874"/>
            </a:xfrm>
            <a:prstGeom prst="rect">
              <a:avLst/>
            </a:prstGeom>
            <a:solidFill>
              <a:srgbClr val="C00000"/>
            </a:solid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2" name="Google Shape;172;p1"/>
            <p:cNvSpPr/>
            <p:nvPr/>
          </p:nvSpPr>
          <p:spPr>
            <a:xfrm flipH="1">
              <a:off x="22122558" y="9362931"/>
              <a:ext cx="156111" cy="291874"/>
            </a:xfrm>
            <a:prstGeom prst="rect">
              <a:avLst/>
            </a:prstGeom>
            <a:noFill/>
            <a:ln cap="flat" cmpd="sng" w="25400">
              <a:solidFill>
                <a:srgbClr val="A5A5A5"/>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3" name="Google Shape;173;p1"/>
            <p:cNvSpPr txBox="1"/>
            <p:nvPr/>
          </p:nvSpPr>
          <p:spPr>
            <a:xfrm rot="-5400000">
              <a:off x="21652757" y="9298791"/>
              <a:ext cx="67013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7F7F7F"/>
                  </a:solidFill>
                  <a:latin typeface="Arial"/>
                  <a:ea typeface="Arial"/>
                  <a:cs typeface="Arial"/>
                  <a:sym typeface="Arial"/>
                </a:rPr>
                <a:t>128</a:t>
              </a:r>
              <a:r>
                <a:rPr b="0" baseline="30000" i="0" lang="en-US" sz="1400" u="none" cap="none" strike="noStrike">
                  <a:solidFill>
                    <a:srgbClr val="7F7F7F"/>
                  </a:solidFill>
                  <a:latin typeface="Arial"/>
                  <a:ea typeface="Arial"/>
                  <a:cs typeface="Arial"/>
                  <a:sym typeface="Arial"/>
                </a:rPr>
                <a:t>2</a:t>
              </a:r>
              <a:endParaRPr b="0" i="0" sz="1400" u="none" cap="none" strike="noStrike">
                <a:solidFill>
                  <a:srgbClr val="7F7F7F"/>
                </a:solidFill>
                <a:latin typeface="Arial"/>
                <a:ea typeface="Arial"/>
                <a:cs typeface="Arial"/>
                <a:sym typeface="Arial"/>
              </a:endParaRPr>
            </a:p>
          </p:txBody>
        </p:sp>
        <p:sp>
          <p:nvSpPr>
            <p:cNvPr id="174" name="Google Shape;174;p1"/>
            <p:cNvSpPr/>
            <p:nvPr/>
          </p:nvSpPr>
          <p:spPr>
            <a:xfrm>
              <a:off x="18317797" y="9409305"/>
              <a:ext cx="3516140" cy="194987"/>
            </a:xfrm>
            <a:prstGeom prst="rightArrow">
              <a:avLst>
                <a:gd fmla="val 50000" name="adj1"/>
                <a:gd fmla="val 71428" name="adj2"/>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5" name="Google Shape;175;p1"/>
            <p:cNvSpPr txBox="1"/>
            <p:nvPr/>
          </p:nvSpPr>
          <p:spPr>
            <a:xfrm>
              <a:off x="22557870" y="9083184"/>
              <a:ext cx="59048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7F7F7F"/>
                  </a:solidFill>
                  <a:latin typeface="Arial"/>
                  <a:ea typeface="Arial"/>
                  <a:cs typeface="Arial"/>
                  <a:sym typeface="Arial"/>
                </a:rPr>
                <a:t>256</a:t>
              </a:r>
              <a:endParaRPr/>
            </a:p>
          </p:txBody>
        </p:sp>
        <p:sp>
          <p:nvSpPr>
            <p:cNvPr id="176" name="Google Shape;176;p1"/>
            <p:cNvSpPr/>
            <p:nvPr/>
          </p:nvSpPr>
          <p:spPr>
            <a:xfrm>
              <a:off x="22498680" y="9362931"/>
              <a:ext cx="235198" cy="194987"/>
            </a:xfrm>
            <a:prstGeom prst="rightArrow">
              <a:avLst>
                <a:gd fmla="val 50000" name="adj1"/>
                <a:gd fmla="val 71428" name="adj2"/>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7" name="Google Shape;177;p1"/>
            <p:cNvSpPr/>
            <p:nvPr/>
          </p:nvSpPr>
          <p:spPr>
            <a:xfrm>
              <a:off x="22972348" y="9362931"/>
              <a:ext cx="235198" cy="194987"/>
            </a:xfrm>
            <a:prstGeom prst="rightArrow">
              <a:avLst>
                <a:gd fmla="val 50000" name="adj1"/>
                <a:gd fmla="val 71428" name="adj2"/>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8" name="Google Shape;178;p1"/>
            <p:cNvSpPr txBox="1"/>
            <p:nvPr/>
          </p:nvSpPr>
          <p:spPr>
            <a:xfrm rot="-5400000">
              <a:off x="22323127" y="9536017"/>
              <a:ext cx="67013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7F7F7F"/>
                  </a:solidFill>
                  <a:latin typeface="Arial"/>
                  <a:ea typeface="Arial"/>
                  <a:cs typeface="Arial"/>
                  <a:sym typeface="Arial"/>
                </a:rPr>
                <a:t>128</a:t>
              </a:r>
              <a:r>
                <a:rPr b="0" baseline="30000" i="0" lang="en-US" sz="1400" u="none" cap="none" strike="noStrike">
                  <a:solidFill>
                    <a:srgbClr val="7F7F7F"/>
                  </a:solidFill>
                  <a:latin typeface="Arial"/>
                  <a:ea typeface="Arial"/>
                  <a:cs typeface="Arial"/>
                  <a:sym typeface="Arial"/>
                </a:rPr>
                <a:t>2</a:t>
              </a:r>
              <a:endParaRPr b="0" i="0" sz="1400" u="none" cap="none" strike="noStrike">
                <a:solidFill>
                  <a:srgbClr val="7F7F7F"/>
                </a:solidFill>
                <a:latin typeface="Arial"/>
                <a:ea typeface="Arial"/>
                <a:cs typeface="Arial"/>
                <a:sym typeface="Arial"/>
              </a:endParaRPr>
            </a:p>
          </p:txBody>
        </p:sp>
        <p:sp>
          <p:nvSpPr>
            <p:cNvPr id="179" name="Google Shape;179;p1"/>
            <p:cNvSpPr/>
            <p:nvPr/>
          </p:nvSpPr>
          <p:spPr>
            <a:xfrm flipH="1">
              <a:off x="22775058" y="9362931"/>
              <a:ext cx="156111" cy="291874"/>
            </a:xfrm>
            <a:prstGeom prst="rect">
              <a:avLst/>
            </a:prstGeom>
            <a:solidFill>
              <a:srgbClr val="C00000"/>
            </a:solid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0" name="Google Shape;180;p1"/>
            <p:cNvSpPr/>
            <p:nvPr/>
          </p:nvSpPr>
          <p:spPr>
            <a:xfrm flipH="1">
              <a:off x="23248726" y="9362931"/>
              <a:ext cx="156111" cy="291874"/>
            </a:xfrm>
            <a:prstGeom prst="rect">
              <a:avLst/>
            </a:prstGeom>
            <a:solidFill>
              <a:srgbClr val="C00000"/>
            </a:solid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1" name="Google Shape;181;p1"/>
            <p:cNvSpPr txBox="1"/>
            <p:nvPr/>
          </p:nvSpPr>
          <p:spPr>
            <a:xfrm rot="-5400000">
              <a:off x="22803412" y="9536017"/>
              <a:ext cx="67013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7F7F7F"/>
                  </a:solidFill>
                  <a:latin typeface="Arial"/>
                  <a:ea typeface="Arial"/>
                  <a:cs typeface="Arial"/>
                  <a:sym typeface="Arial"/>
                </a:rPr>
                <a:t>128</a:t>
              </a:r>
              <a:r>
                <a:rPr b="0" baseline="30000" i="0" lang="en-US" sz="1400" u="none" cap="none" strike="noStrike">
                  <a:solidFill>
                    <a:srgbClr val="7F7F7F"/>
                  </a:solidFill>
                  <a:latin typeface="Arial"/>
                  <a:ea typeface="Arial"/>
                  <a:cs typeface="Arial"/>
                  <a:sym typeface="Arial"/>
                </a:rPr>
                <a:t>2</a:t>
              </a:r>
              <a:endParaRPr b="0" i="0" sz="1400" u="none" cap="none" strike="noStrike">
                <a:solidFill>
                  <a:srgbClr val="7F7F7F"/>
                </a:solidFill>
                <a:latin typeface="Arial"/>
                <a:ea typeface="Arial"/>
                <a:cs typeface="Arial"/>
                <a:sym typeface="Arial"/>
              </a:endParaRPr>
            </a:p>
          </p:txBody>
        </p:sp>
        <p:sp>
          <p:nvSpPr>
            <p:cNvPr id="182" name="Google Shape;182;p1"/>
            <p:cNvSpPr/>
            <p:nvPr/>
          </p:nvSpPr>
          <p:spPr>
            <a:xfrm rot="-5400000">
              <a:off x="23209184" y="9114670"/>
              <a:ext cx="235198" cy="194987"/>
            </a:xfrm>
            <a:prstGeom prst="rightArrow">
              <a:avLst>
                <a:gd fmla="val 50000" name="adj1"/>
                <a:gd fmla="val 71428" name="adj2"/>
              </a:avLst>
            </a:prstGeom>
            <a:solidFill>
              <a:srgbClr val="00664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3" name="Google Shape;183;p1"/>
            <p:cNvSpPr/>
            <p:nvPr/>
          </p:nvSpPr>
          <p:spPr>
            <a:xfrm flipH="1">
              <a:off x="23289289" y="8441589"/>
              <a:ext cx="74988" cy="583747"/>
            </a:xfrm>
            <a:prstGeom prst="rect">
              <a:avLst/>
            </a:prstGeom>
            <a:solidFill>
              <a:srgbClr val="C00000"/>
            </a:solid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4" name="Google Shape;184;p1"/>
            <p:cNvSpPr/>
            <p:nvPr/>
          </p:nvSpPr>
          <p:spPr>
            <a:xfrm flipH="1">
              <a:off x="23191793" y="8441589"/>
              <a:ext cx="74988" cy="583747"/>
            </a:xfrm>
            <a:prstGeom prst="rect">
              <a:avLst/>
            </a:prstGeom>
            <a:noFill/>
            <a:ln cap="flat" cmpd="sng" w="25400">
              <a:solidFill>
                <a:srgbClr val="A5A5A5"/>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5" name="Google Shape;185;p1"/>
            <p:cNvSpPr txBox="1"/>
            <p:nvPr/>
          </p:nvSpPr>
          <p:spPr>
            <a:xfrm rot="-5400000">
              <a:off x="22769607" y="8547190"/>
              <a:ext cx="58374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7F7F7F"/>
                  </a:solidFill>
                  <a:latin typeface="Arial"/>
                  <a:ea typeface="Arial"/>
                  <a:cs typeface="Arial"/>
                  <a:sym typeface="Arial"/>
                </a:rPr>
                <a:t>256</a:t>
              </a:r>
              <a:r>
                <a:rPr b="0" baseline="30000" i="0" lang="en-US" sz="1400" u="none" cap="none" strike="noStrike">
                  <a:solidFill>
                    <a:srgbClr val="7F7F7F"/>
                  </a:solidFill>
                  <a:latin typeface="Arial"/>
                  <a:ea typeface="Arial"/>
                  <a:cs typeface="Arial"/>
                  <a:sym typeface="Arial"/>
                </a:rPr>
                <a:t>2</a:t>
              </a:r>
              <a:endParaRPr b="0" i="0" sz="1400" u="none" cap="none" strike="noStrike">
                <a:solidFill>
                  <a:srgbClr val="7F7F7F"/>
                </a:solidFill>
                <a:latin typeface="Arial"/>
                <a:ea typeface="Arial"/>
                <a:cs typeface="Arial"/>
                <a:sym typeface="Arial"/>
              </a:endParaRPr>
            </a:p>
          </p:txBody>
        </p:sp>
        <p:sp>
          <p:nvSpPr>
            <p:cNvPr id="186" name="Google Shape;186;p1"/>
            <p:cNvSpPr/>
            <p:nvPr/>
          </p:nvSpPr>
          <p:spPr>
            <a:xfrm>
              <a:off x="17340334" y="8612343"/>
              <a:ext cx="5590833" cy="194987"/>
            </a:xfrm>
            <a:prstGeom prst="rightArrow">
              <a:avLst>
                <a:gd fmla="val 50000" name="adj1"/>
                <a:gd fmla="val 71428" name="adj2"/>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7" name="Google Shape;187;p1"/>
            <p:cNvSpPr txBox="1"/>
            <p:nvPr/>
          </p:nvSpPr>
          <p:spPr>
            <a:xfrm>
              <a:off x="23367003" y="8174606"/>
              <a:ext cx="661782"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7F7F7F"/>
                  </a:solidFill>
                  <a:latin typeface="Arial"/>
                  <a:ea typeface="Arial"/>
                  <a:cs typeface="Arial"/>
                  <a:sym typeface="Arial"/>
                </a:rPr>
                <a:t>128</a:t>
              </a:r>
              <a:endParaRPr/>
            </a:p>
          </p:txBody>
        </p:sp>
        <p:sp>
          <p:nvSpPr>
            <p:cNvPr id="188" name="Google Shape;188;p1"/>
            <p:cNvSpPr/>
            <p:nvPr/>
          </p:nvSpPr>
          <p:spPr>
            <a:xfrm>
              <a:off x="23414648" y="8457939"/>
              <a:ext cx="235198" cy="194987"/>
            </a:xfrm>
            <a:prstGeom prst="rightArrow">
              <a:avLst>
                <a:gd fmla="val 50000" name="adj1"/>
                <a:gd fmla="val 71428" name="adj2"/>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9" name="Google Shape;189;p1"/>
            <p:cNvSpPr/>
            <p:nvPr/>
          </p:nvSpPr>
          <p:spPr>
            <a:xfrm>
              <a:off x="23801359" y="8457939"/>
              <a:ext cx="235198" cy="194987"/>
            </a:xfrm>
            <a:prstGeom prst="rightArrow">
              <a:avLst>
                <a:gd fmla="val 50000" name="adj1"/>
                <a:gd fmla="val 71428" name="adj2"/>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0" name="Google Shape;190;p1"/>
            <p:cNvSpPr/>
            <p:nvPr/>
          </p:nvSpPr>
          <p:spPr>
            <a:xfrm flipH="1">
              <a:off x="23685192" y="8441589"/>
              <a:ext cx="74988" cy="583747"/>
            </a:xfrm>
            <a:prstGeom prst="rect">
              <a:avLst/>
            </a:prstGeom>
            <a:solidFill>
              <a:srgbClr val="C00000"/>
            </a:solid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1" name="Google Shape;191;p1"/>
            <p:cNvSpPr/>
            <p:nvPr/>
          </p:nvSpPr>
          <p:spPr>
            <a:xfrm flipH="1">
              <a:off x="24076821" y="8441589"/>
              <a:ext cx="74988" cy="583747"/>
            </a:xfrm>
            <a:prstGeom prst="rect">
              <a:avLst/>
            </a:prstGeom>
            <a:solidFill>
              <a:srgbClr val="C00000"/>
            </a:solid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2" name="Google Shape;192;p1"/>
            <p:cNvSpPr txBox="1"/>
            <p:nvPr/>
          </p:nvSpPr>
          <p:spPr>
            <a:xfrm rot="-5400000">
              <a:off x="23277750" y="8673663"/>
              <a:ext cx="58374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7F7F7F"/>
                  </a:solidFill>
                  <a:latin typeface="Arial"/>
                  <a:ea typeface="Arial"/>
                  <a:cs typeface="Arial"/>
                  <a:sym typeface="Arial"/>
                </a:rPr>
                <a:t>256</a:t>
              </a:r>
              <a:r>
                <a:rPr b="0" baseline="30000" i="0" lang="en-US" sz="1400" u="none" cap="none" strike="noStrike">
                  <a:solidFill>
                    <a:srgbClr val="7F7F7F"/>
                  </a:solidFill>
                  <a:latin typeface="Arial"/>
                  <a:ea typeface="Arial"/>
                  <a:cs typeface="Arial"/>
                  <a:sym typeface="Arial"/>
                </a:rPr>
                <a:t>2</a:t>
              </a:r>
              <a:endParaRPr b="0" i="0" sz="1400" u="none" cap="none" strike="noStrike">
                <a:solidFill>
                  <a:srgbClr val="7F7F7F"/>
                </a:solidFill>
                <a:latin typeface="Arial"/>
                <a:ea typeface="Arial"/>
                <a:cs typeface="Arial"/>
                <a:sym typeface="Arial"/>
              </a:endParaRPr>
            </a:p>
          </p:txBody>
        </p:sp>
        <p:sp>
          <p:nvSpPr>
            <p:cNvPr id="193" name="Google Shape;193;p1"/>
            <p:cNvSpPr txBox="1"/>
            <p:nvPr/>
          </p:nvSpPr>
          <p:spPr>
            <a:xfrm rot="-5400000">
              <a:off x="23670529" y="8673663"/>
              <a:ext cx="58374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7F7F7F"/>
                  </a:solidFill>
                  <a:latin typeface="Arial"/>
                  <a:ea typeface="Arial"/>
                  <a:cs typeface="Arial"/>
                  <a:sym typeface="Arial"/>
                </a:rPr>
                <a:t>256</a:t>
              </a:r>
              <a:r>
                <a:rPr b="0" baseline="30000" i="0" lang="en-US" sz="1400" u="none" cap="none" strike="noStrike">
                  <a:solidFill>
                    <a:srgbClr val="7F7F7F"/>
                  </a:solidFill>
                  <a:latin typeface="Arial"/>
                  <a:ea typeface="Arial"/>
                  <a:cs typeface="Arial"/>
                  <a:sym typeface="Arial"/>
                </a:rPr>
                <a:t>2</a:t>
              </a:r>
              <a:endParaRPr b="0" i="0" sz="1400" u="none" cap="none" strike="noStrike">
                <a:solidFill>
                  <a:srgbClr val="7F7F7F"/>
                </a:solidFill>
                <a:latin typeface="Arial"/>
                <a:ea typeface="Arial"/>
                <a:cs typeface="Arial"/>
                <a:sym typeface="Arial"/>
              </a:endParaRPr>
            </a:p>
          </p:txBody>
        </p:sp>
        <p:sp>
          <p:nvSpPr>
            <p:cNvPr id="194" name="Google Shape;194;p1"/>
            <p:cNvSpPr/>
            <p:nvPr/>
          </p:nvSpPr>
          <p:spPr>
            <a:xfrm rot="-5400000">
              <a:off x="23996716" y="8158242"/>
              <a:ext cx="235198" cy="194987"/>
            </a:xfrm>
            <a:prstGeom prst="rightArrow">
              <a:avLst>
                <a:gd fmla="val 50000" name="adj1"/>
                <a:gd fmla="val 71428" name="adj2"/>
              </a:avLst>
            </a:prstGeom>
            <a:solidFill>
              <a:srgbClr val="00664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5" name="Google Shape;195;p1"/>
            <p:cNvSpPr/>
            <p:nvPr/>
          </p:nvSpPr>
          <p:spPr>
            <a:xfrm flipH="1">
              <a:off x="24099832" y="6920280"/>
              <a:ext cx="28965" cy="1167495"/>
            </a:xfrm>
            <a:prstGeom prst="rect">
              <a:avLst/>
            </a:prstGeom>
            <a:solidFill>
              <a:srgbClr val="C00000"/>
            </a:solid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6" name="Google Shape;196;p1"/>
            <p:cNvSpPr/>
            <p:nvPr/>
          </p:nvSpPr>
          <p:spPr>
            <a:xfrm flipH="1">
              <a:off x="24047855" y="6920280"/>
              <a:ext cx="28965" cy="1167495"/>
            </a:xfrm>
            <a:prstGeom prst="rect">
              <a:avLst/>
            </a:prstGeom>
            <a:noFill/>
            <a:ln cap="flat" cmpd="sng" w="25400">
              <a:solidFill>
                <a:srgbClr val="BFBFBF"/>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7" name="Google Shape;197;p1"/>
            <p:cNvSpPr txBox="1"/>
            <p:nvPr/>
          </p:nvSpPr>
          <p:spPr>
            <a:xfrm rot="-5400000">
              <a:off x="23322556" y="7350139"/>
              <a:ext cx="1167496"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7F7F7F"/>
                  </a:solidFill>
                  <a:latin typeface="Arial"/>
                  <a:ea typeface="Arial"/>
                  <a:cs typeface="Arial"/>
                  <a:sym typeface="Arial"/>
                </a:rPr>
                <a:t>512</a:t>
              </a:r>
              <a:r>
                <a:rPr b="0" baseline="30000" i="0" lang="en-US" sz="1400" u="none" cap="none" strike="noStrike">
                  <a:solidFill>
                    <a:srgbClr val="7F7F7F"/>
                  </a:solidFill>
                  <a:latin typeface="Arial"/>
                  <a:ea typeface="Arial"/>
                  <a:cs typeface="Arial"/>
                  <a:sym typeface="Arial"/>
                </a:rPr>
                <a:t>2</a:t>
              </a:r>
              <a:endParaRPr b="0" i="0" sz="1400" u="none" cap="none" strike="noStrike">
                <a:solidFill>
                  <a:srgbClr val="7F7F7F"/>
                </a:solidFill>
                <a:latin typeface="Arial"/>
                <a:ea typeface="Arial"/>
                <a:cs typeface="Arial"/>
                <a:sym typeface="Arial"/>
              </a:endParaRPr>
            </a:p>
          </p:txBody>
        </p:sp>
        <p:sp>
          <p:nvSpPr>
            <p:cNvPr id="198" name="Google Shape;198;p1"/>
            <p:cNvSpPr/>
            <p:nvPr/>
          </p:nvSpPr>
          <p:spPr>
            <a:xfrm>
              <a:off x="16576091" y="7406691"/>
              <a:ext cx="7232424" cy="194987"/>
            </a:xfrm>
            <a:prstGeom prst="rightArrow">
              <a:avLst>
                <a:gd fmla="val 50000" name="adj1"/>
                <a:gd fmla="val 71428" name="adj2"/>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9" name="Google Shape;199;p1"/>
            <p:cNvSpPr/>
            <p:nvPr/>
          </p:nvSpPr>
          <p:spPr>
            <a:xfrm flipH="1">
              <a:off x="24432565" y="6920280"/>
              <a:ext cx="28965" cy="1167495"/>
            </a:xfrm>
            <a:prstGeom prst="rect">
              <a:avLst/>
            </a:prstGeom>
            <a:solidFill>
              <a:srgbClr val="C00000"/>
            </a:solid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0" name="Google Shape;200;p1"/>
            <p:cNvSpPr txBox="1"/>
            <p:nvPr/>
          </p:nvSpPr>
          <p:spPr>
            <a:xfrm>
              <a:off x="24228317" y="6653564"/>
              <a:ext cx="420446"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7F7F7F"/>
                  </a:solidFill>
                  <a:latin typeface="Arial"/>
                  <a:ea typeface="Arial"/>
                  <a:cs typeface="Arial"/>
                  <a:sym typeface="Arial"/>
                </a:rPr>
                <a:t>64</a:t>
              </a:r>
              <a:endParaRPr/>
            </a:p>
          </p:txBody>
        </p:sp>
        <p:sp>
          <p:nvSpPr>
            <p:cNvPr id="201" name="Google Shape;201;p1"/>
            <p:cNvSpPr/>
            <p:nvPr/>
          </p:nvSpPr>
          <p:spPr>
            <a:xfrm>
              <a:off x="24170669" y="7143337"/>
              <a:ext cx="235198" cy="194987"/>
            </a:xfrm>
            <a:prstGeom prst="rightArrow">
              <a:avLst>
                <a:gd fmla="val 50000" name="adj1"/>
                <a:gd fmla="val 71428" name="adj2"/>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2" name="Google Shape;202;p1"/>
            <p:cNvSpPr/>
            <p:nvPr/>
          </p:nvSpPr>
          <p:spPr>
            <a:xfrm>
              <a:off x="24502294" y="7143337"/>
              <a:ext cx="235198" cy="194987"/>
            </a:xfrm>
            <a:prstGeom prst="rightArrow">
              <a:avLst>
                <a:gd fmla="val 50000" name="adj1"/>
                <a:gd fmla="val 71428" name="adj2"/>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3" name="Google Shape;203;p1"/>
            <p:cNvSpPr/>
            <p:nvPr/>
          </p:nvSpPr>
          <p:spPr>
            <a:xfrm flipH="1">
              <a:off x="24765180" y="6920280"/>
              <a:ext cx="28965" cy="1167495"/>
            </a:xfrm>
            <a:prstGeom prst="rect">
              <a:avLst/>
            </a:prstGeom>
            <a:solidFill>
              <a:srgbClr val="C00000"/>
            </a:solidFill>
            <a:ln cap="flat" cmpd="sng" w="25400">
              <a:solidFill>
                <a:srgbClr val="A5A5A5"/>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4" name="Google Shape;204;p1"/>
            <p:cNvSpPr txBox="1"/>
            <p:nvPr/>
          </p:nvSpPr>
          <p:spPr>
            <a:xfrm>
              <a:off x="24577730" y="6653564"/>
              <a:ext cx="420446"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7F7F7F"/>
                  </a:solidFill>
                  <a:latin typeface="Arial"/>
                  <a:ea typeface="Arial"/>
                  <a:cs typeface="Arial"/>
                  <a:sym typeface="Arial"/>
                </a:rPr>
                <a:t>64</a:t>
              </a:r>
              <a:endParaRPr/>
            </a:p>
          </p:txBody>
        </p:sp>
        <p:sp>
          <p:nvSpPr>
            <p:cNvPr id="205" name="Google Shape;205;p1"/>
            <p:cNvSpPr txBox="1"/>
            <p:nvPr/>
          </p:nvSpPr>
          <p:spPr>
            <a:xfrm rot="-5400000">
              <a:off x="23938587" y="7581145"/>
              <a:ext cx="70548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7F7F7F"/>
                  </a:solidFill>
                  <a:latin typeface="Arial"/>
                  <a:ea typeface="Arial"/>
                  <a:cs typeface="Arial"/>
                  <a:sym typeface="Arial"/>
                </a:rPr>
                <a:t>512</a:t>
              </a:r>
              <a:r>
                <a:rPr b="0" baseline="30000" i="0" lang="en-US" sz="1400" u="none" cap="none" strike="noStrike">
                  <a:solidFill>
                    <a:srgbClr val="7F7F7F"/>
                  </a:solidFill>
                  <a:latin typeface="Arial"/>
                  <a:ea typeface="Arial"/>
                  <a:cs typeface="Arial"/>
                  <a:sym typeface="Arial"/>
                </a:rPr>
                <a:t>2</a:t>
              </a:r>
              <a:endParaRPr b="0" i="0" sz="1400" u="none" cap="none" strike="noStrike">
                <a:solidFill>
                  <a:srgbClr val="7F7F7F"/>
                </a:solidFill>
                <a:latin typeface="Arial"/>
                <a:ea typeface="Arial"/>
                <a:cs typeface="Arial"/>
                <a:sym typeface="Arial"/>
              </a:endParaRPr>
            </a:p>
          </p:txBody>
        </p:sp>
        <p:sp>
          <p:nvSpPr>
            <p:cNvPr id="206" name="Google Shape;206;p1"/>
            <p:cNvSpPr txBox="1"/>
            <p:nvPr/>
          </p:nvSpPr>
          <p:spPr>
            <a:xfrm rot="-5400000">
              <a:off x="24281323" y="7581145"/>
              <a:ext cx="70548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7F7F7F"/>
                  </a:solidFill>
                  <a:latin typeface="Arial"/>
                  <a:ea typeface="Arial"/>
                  <a:cs typeface="Arial"/>
                  <a:sym typeface="Arial"/>
                </a:rPr>
                <a:t>512</a:t>
              </a:r>
              <a:r>
                <a:rPr b="0" baseline="30000" i="0" lang="en-US" sz="1400" u="none" cap="none" strike="noStrike">
                  <a:solidFill>
                    <a:srgbClr val="7F7F7F"/>
                  </a:solidFill>
                  <a:latin typeface="Arial"/>
                  <a:ea typeface="Arial"/>
                  <a:cs typeface="Arial"/>
                  <a:sym typeface="Arial"/>
                </a:rPr>
                <a:t>2</a:t>
              </a:r>
              <a:endParaRPr b="0" i="0" sz="1400" u="none" cap="none" strike="noStrike">
                <a:solidFill>
                  <a:srgbClr val="7F7F7F"/>
                </a:solidFill>
                <a:latin typeface="Arial"/>
                <a:ea typeface="Arial"/>
                <a:cs typeface="Arial"/>
                <a:sym typeface="Arial"/>
              </a:endParaRPr>
            </a:p>
          </p:txBody>
        </p:sp>
        <p:sp>
          <p:nvSpPr>
            <p:cNvPr id="207" name="Google Shape;207;p1"/>
            <p:cNvSpPr txBox="1"/>
            <p:nvPr/>
          </p:nvSpPr>
          <p:spPr>
            <a:xfrm>
              <a:off x="21987827" y="9083184"/>
              <a:ext cx="59048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7F7F7F"/>
                  </a:solidFill>
                  <a:latin typeface="Arial"/>
                  <a:ea typeface="Arial"/>
                  <a:cs typeface="Arial"/>
                  <a:sym typeface="Arial"/>
                </a:rPr>
                <a:t>512</a:t>
              </a:r>
              <a:endParaRPr/>
            </a:p>
          </p:txBody>
        </p:sp>
        <p:sp>
          <p:nvSpPr>
            <p:cNvPr id="208" name="Google Shape;208;p1"/>
            <p:cNvSpPr txBox="1"/>
            <p:nvPr/>
          </p:nvSpPr>
          <p:spPr>
            <a:xfrm>
              <a:off x="22938131" y="8174606"/>
              <a:ext cx="661782"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7F7F7F"/>
                  </a:solidFill>
                  <a:latin typeface="Arial"/>
                  <a:ea typeface="Arial"/>
                  <a:cs typeface="Arial"/>
                  <a:sym typeface="Arial"/>
                </a:rPr>
                <a:t>256</a:t>
              </a:r>
              <a:endParaRPr/>
            </a:p>
          </p:txBody>
        </p:sp>
        <p:sp>
          <p:nvSpPr>
            <p:cNvPr id="209" name="Google Shape;209;p1"/>
            <p:cNvSpPr txBox="1"/>
            <p:nvPr/>
          </p:nvSpPr>
          <p:spPr>
            <a:xfrm>
              <a:off x="23830263" y="6653564"/>
              <a:ext cx="488855"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7F7F7F"/>
                  </a:solidFill>
                  <a:latin typeface="Arial"/>
                  <a:ea typeface="Arial"/>
                  <a:cs typeface="Arial"/>
                  <a:sym typeface="Arial"/>
                </a:rPr>
                <a:t>128</a:t>
              </a:r>
              <a:endParaRPr/>
            </a:p>
          </p:txBody>
        </p:sp>
        <p:sp>
          <p:nvSpPr>
            <p:cNvPr id="210" name="Google Shape;210;p1"/>
            <p:cNvSpPr/>
            <p:nvPr/>
          </p:nvSpPr>
          <p:spPr>
            <a:xfrm>
              <a:off x="24825802" y="7143337"/>
              <a:ext cx="235198" cy="194987"/>
            </a:xfrm>
            <a:prstGeom prst="rightArrow">
              <a:avLst>
                <a:gd fmla="val 50000" name="adj1"/>
                <a:gd fmla="val 71428" name="adj2"/>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 picture containing icon&#10;&#10;Description automatically generated" id="211" name="Google Shape;211;p1"/>
            <p:cNvPicPr preferRelativeResize="0"/>
            <p:nvPr/>
          </p:nvPicPr>
          <p:blipFill rotWithShape="1">
            <a:blip r:embed="rId5">
              <a:alphaModFix/>
            </a:blip>
            <a:srcRect b="0" l="0" r="0" t="0"/>
            <a:stretch/>
          </p:blipFill>
          <p:spPr>
            <a:xfrm>
              <a:off x="25095988" y="6920279"/>
              <a:ext cx="1167495" cy="1167495"/>
            </a:xfrm>
            <a:prstGeom prst="rect">
              <a:avLst/>
            </a:prstGeom>
            <a:noFill/>
            <a:ln>
              <a:noFill/>
            </a:ln>
          </p:spPr>
        </p:pic>
        <p:sp>
          <p:nvSpPr>
            <p:cNvPr id="212" name="Google Shape;212;p1"/>
            <p:cNvSpPr txBox="1"/>
            <p:nvPr/>
          </p:nvSpPr>
          <p:spPr>
            <a:xfrm>
              <a:off x="25060998" y="6434687"/>
              <a:ext cx="164142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7F7F7F"/>
                  </a:solidFill>
                  <a:latin typeface="Arial"/>
                  <a:ea typeface="Arial"/>
                  <a:cs typeface="Arial"/>
                  <a:sym typeface="Arial"/>
                </a:rPr>
                <a:t>Output segmentation map</a:t>
              </a:r>
              <a:endParaRPr/>
            </a:p>
          </p:txBody>
        </p:sp>
        <p:sp>
          <p:nvSpPr>
            <p:cNvPr id="213" name="Google Shape;213;p1"/>
            <p:cNvSpPr txBox="1"/>
            <p:nvPr/>
          </p:nvSpPr>
          <p:spPr>
            <a:xfrm>
              <a:off x="26243056" y="6870848"/>
              <a:ext cx="28155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7F7F7F"/>
                  </a:solidFill>
                  <a:latin typeface="Arial"/>
                  <a:ea typeface="Arial"/>
                  <a:cs typeface="Arial"/>
                  <a:sym typeface="Arial"/>
                </a:rPr>
                <a:t>1</a:t>
              </a:r>
              <a:endParaRPr/>
            </a:p>
          </p:txBody>
        </p:sp>
        <p:sp>
          <p:nvSpPr>
            <p:cNvPr id="214" name="Google Shape;214;p1"/>
            <p:cNvSpPr txBox="1"/>
            <p:nvPr/>
          </p:nvSpPr>
          <p:spPr>
            <a:xfrm>
              <a:off x="17414105" y="6793598"/>
              <a:ext cx="164142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7F7F7F"/>
                  </a:solidFill>
                  <a:latin typeface="Arial"/>
                  <a:ea typeface="Arial"/>
                  <a:cs typeface="Arial"/>
                  <a:sym typeface="Arial"/>
                </a:rPr>
                <a:t>Encoder</a:t>
              </a:r>
              <a:endParaRPr/>
            </a:p>
          </p:txBody>
        </p:sp>
        <p:sp>
          <p:nvSpPr>
            <p:cNvPr id="215" name="Google Shape;215;p1"/>
            <p:cNvSpPr txBox="1"/>
            <p:nvPr/>
          </p:nvSpPr>
          <p:spPr>
            <a:xfrm>
              <a:off x="22380552" y="6793598"/>
              <a:ext cx="164142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7F7F7F"/>
                  </a:solidFill>
                  <a:latin typeface="Arial"/>
                  <a:ea typeface="Arial"/>
                  <a:cs typeface="Arial"/>
                  <a:sym typeface="Arial"/>
                </a:rPr>
                <a:t>Decoder</a:t>
              </a:r>
              <a:endParaRPr/>
            </a:p>
          </p:txBody>
        </p:sp>
      </p:grpSp>
      <p:cxnSp>
        <p:nvCxnSpPr>
          <p:cNvPr id="216" name="Google Shape;216;p1"/>
          <p:cNvCxnSpPr/>
          <p:nvPr/>
        </p:nvCxnSpPr>
        <p:spPr>
          <a:xfrm>
            <a:off x="19017780" y="6598983"/>
            <a:ext cx="0" cy="3121571"/>
          </a:xfrm>
          <a:prstGeom prst="straightConnector1">
            <a:avLst/>
          </a:prstGeom>
          <a:noFill/>
          <a:ln cap="flat" cmpd="sng" w="28575">
            <a:solidFill>
              <a:srgbClr val="BFBFBF"/>
            </a:solidFill>
            <a:prstDash val="dash"/>
            <a:round/>
            <a:headEnd len="sm" w="sm" type="none"/>
            <a:tailEnd len="sm" w="sm" type="none"/>
          </a:ln>
        </p:spPr>
      </p:cxnSp>
      <p:grpSp>
        <p:nvGrpSpPr>
          <p:cNvPr id="217" name="Google Shape;217;p1"/>
          <p:cNvGrpSpPr/>
          <p:nvPr/>
        </p:nvGrpSpPr>
        <p:grpSpPr>
          <a:xfrm>
            <a:off x="23718152" y="8191047"/>
            <a:ext cx="2564972" cy="1323530"/>
            <a:chOff x="14240855" y="3616663"/>
            <a:chExt cx="2564972" cy="1323530"/>
          </a:xfrm>
        </p:grpSpPr>
        <p:sp>
          <p:nvSpPr>
            <p:cNvPr id="218" name="Google Shape;218;p1"/>
            <p:cNvSpPr/>
            <p:nvPr/>
          </p:nvSpPr>
          <p:spPr>
            <a:xfrm>
              <a:off x="14248519" y="3673059"/>
              <a:ext cx="235198" cy="194987"/>
            </a:xfrm>
            <a:prstGeom prst="rightArrow">
              <a:avLst>
                <a:gd fmla="val 50000" name="adj1"/>
                <a:gd fmla="val 71428" name="adj2"/>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9" name="Google Shape;219;p1"/>
            <p:cNvSpPr/>
            <p:nvPr/>
          </p:nvSpPr>
          <p:spPr>
            <a:xfrm rot="5400000">
              <a:off x="14240854" y="4169127"/>
              <a:ext cx="235198" cy="194987"/>
            </a:xfrm>
            <a:prstGeom prst="rightArrow">
              <a:avLst>
                <a:gd fmla="val 50000" name="adj1"/>
                <a:gd fmla="val 71428" name="adj2"/>
              </a:avLst>
            </a:prstGeom>
            <a:solidFill>
              <a:srgbClr val="703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0" name="Google Shape;220;p1"/>
            <p:cNvSpPr/>
            <p:nvPr/>
          </p:nvSpPr>
          <p:spPr>
            <a:xfrm rot="-5400000">
              <a:off x="14240855" y="4426046"/>
              <a:ext cx="235198" cy="194987"/>
            </a:xfrm>
            <a:prstGeom prst="rightArrow">
              <a:avLst>
                <a:gd fmla="val 50000" name="adj1"/>
                <a:gd fmla="val 71428" name="adj2"/>
              </a:avLst>
            </a:prstGeom>
            <a:solidFill>
              <a:srgbClr val="00664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1" name="Google Shape;221;p1"/>
            <p:cNvSpPr/>
            <p:nvPr/>
          </p:nvSpPr>
          <p:spPr>
            <a:xfrm>
              <a:off x="14248519" y="3891113"/>
              <a:ext cx="235198" cy="194987"/>
            </a:xfrm>
            <a:prstGeom prst="rightArrow">
              <a:avLst>
                <a:gd fmla="val 50000" name="adj1"/>
                <a:gd fmla="val 71428" name="adj2"/>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2" name="Google Shape;222;p1"/>
            <p:cNvSpPr/>
            <p:nvPr/>
          </p:nvSpPr>
          <p:spPr>
            <a:xfrm>
              <a:off x="14240855" y="4692959"/>
              <a:ext cx="235198" cy="194987"/>
            </a:xfrm>
            <a:prstGeom prst="rightArrow">
              <a:avLst>
                <a:gd fmla="val 50000" name="adj1"/>
                <a:gd fmla="val 71428" name="adj2"/>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3" name="Google Shape;223;p1"/>
            <p:cNvSpPr txBox="1"/>
            <p:nvPr/>
          </p:nvSpPr>
          <p:spPr>
            <a:xfrm>
              <a:off x="14455948" y="3616663"/>
              <a:ext cx="234987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70C0"/>
                  </a:solidFill>
                  <a:latin typeface="Arial"/>
                  <a:ea typeface="Arial"/>
                  <a:cs typeface="Arial"/>
                  <a:sym typeface="Arial"/>
                </a:rPr>
                <a:t>Conv 3x3, ReLU (padding)</a:t>
              </a:r>
              <a:endParaRPr/>
            </a:p>
          </p:txBody>
        </p:sp>
        <p:sp>
          <p:nvSpPr>
            <p:cNvPr id="224" name="Google Shape;224;p1"/>
            <p:cNvSpPr txBox="1"/>
            <p:nvPr/>
          </p:nvSpPr>
          <p:spPr>
            <a:xfrm>
              <a:off x="14455948" y="3832081"/>
              <a:ext cx="164142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BFBFBF"/>
                  </a:solidFill>
                  <a:latin typeface="Arial"/>
                  <a:ea typeface="Arial"/>
                  <a:cs typeface="Arial"/>
                  <a:sym typeface="Arial"/>
                </a:rPr>
                <a:t>Copy and crop</a:t>
              </a:r>
              <a:endParaRPr/>
            </a:p>
          </p:txBody>
        </p:sp>
        <p:sp>
          <p:nvSpPr>
            <p:cNvPr id="225" name="Google Shape;225;p1"/>
            <p:cNvSpPr txBox="1"/>
            <p:nvPr/>
          </p:nvSpPr>
          <p:spPr>
            <a:xfrm>
              <a:off x="14455948" y="4107820"/>
              <a:ext cx="207029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7030A0"/>
                  </a:solidFill>
                  <a:latin typeface="Arial"/>
                  <a:ea typeface="Arial"/>
                  <a:cs typeface="Arial"/>
                  <a:sym typeface="Arial"/>
                </a:rPr>
                <a:t>Max pool 2x2</a:t>
              </a:r>
              <a:endParaRPr/>
            </a:p>
          </p:txBody>
        </p:sp>
        <p:sp>
          <p:nvSpPr>
            <p:cNvPr id="226" name="Google Shape;226;p1"/>
            <p:cNvSpPr txBox="1"/>
            <p:nvPr/>
          </p:nvSpPr>
          <p:spPr>
            <a:xfrm>
              <a:off x="14455948" y="4364488"/>
              <a:ext cx="207029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664C"/>
                  </a:solidFill>
                  <a:latin typeface="Arial"/>
                  <a:ea typeface="Arial"/>
                  <a:cs typeface="Arial"/>
                  <a:sym typeface="Arial"/>
                </a:rPr>
                <a:t>Up-conv 2x2</a:t>
              </a:r>
              <a:endParaRPr/>
            </a:p>
          </p:txBody>
        </p:sp>
        <p:sp>
          <p:nvSpPr>
            <p:cNvPr id="227" name="Google Shape;227;p1"/>
            <p:cNvSpPr txBox="1"/>
            <p:nvPr/>
          </p:nvSpPr>
          <p:spPr>
            <a:xfrm>
              <a:off x="14455948" y="4632416"/>
              <a:ext cx="207029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B0F0"/>
                  </a:solidFill>
                  <a:latin typeface="Arial"/>
                  <a:ea typeface="Arial"/>
                  <a:cs typeface="Arial"/>
                  <a:sym typeface="Arial"/>
                </a:rPr>
                <a:t>Conv 1x1</a:t>
              </a:r>
              <a:endParaRPr/>
            </a:p>
          </p:txBody>
        </p:sp>
      </p:grpSp>
      <p:sp>
        <p:nvSpPr>
          <p:cNvPr id="228" name="Google Shape;228;p1"/>
          <p:cNvSpPr/>
          <p:nvPr/>
        </p:nvSpPr>
        <p:spPr>
          <a:xfrm>
            <a:off x="12035438" y="28723944"/>
            <a:ext cx="12825407" cy="727768"/>
          </a:xfrm>
          <a:prstGeom prst="rect">
            <a:avLst/>
          </a:prstGeom>
          <a:noFill/>
          <a:ln>
            <a:noFill/>
          </a:ln>
        </p:spPr>
        <p:txBody>
          <a:bodyPr anchorCtr="0" anchor="t" bIns="90000" lIns="180000" spcFirstLastPara="1" rIns="91425" wrap="square" tIns="90000">
            <a:noAutofit/>
          </a:bodyPr>
          <a:lstStyle/>
          <a:p>
            <a:pPr indent="0" lvl="0" marL="0" marR="0" rtl="0" algn="l">
              <a:lnSpc>
                <a:spcPct val="100000"/>
              </a:lnSpc>
              <a:spcBef>
                <a:spcPts val="0"/>
              </a:spcBef>
              <a:spcAft>
                <a:spcPts val="0"/>
              </a:spcAft>
              <a:buNone/>
            </a:pPr>
            <a:r>
              <a:rPr b="1" i="1" lang="en-US" sz="1400" u="none" cap="none" strike="noStrike">
                <a:solidFill>
                  <a:schemeClr val="dk1"/>
                </a:solidFill>
                <a:latin typeface="Arial"/>
                <a:ea typeface="Arial"/>
                <a:cs typeface="Arial"/>
                <a:sym typeface="Arial"/>
              </a:rPr>
              <a:t>DTU-UNET: </a:t>
            </a:r>
            <a:r>
              <a:rPr b="0" i="1" lang="en-US" sz="1400" u="none" cap="none" strike="noStrike">
                <a:solidFill>
                  <a:schemeClr val="dk1"/>
                </a:solidFill>
                <a:latin typeface="Arial"/>
                <a:ea typeface="Arial"/>
                <a:cs typeface="Arial"/>
                <a:sym typeface="Arial"/>
              </a:rPr>
              <a:t>TestLossA: 0.403 TestLossB: 0.380 CountA: 0.211 CountB: 0.127</a:t>
            </a:r>
            <a:br>
              <a:rPr b="0" i="1" lang="en-US" sz="1400" u="none" cap="none" strike="noStrike">
                <a:solidFill>
                  <a:schemeClr val="dk1"/>
                </a:solidFill>
                <a:latin typeface="Arial"/>
                <a:ea typeface="Arial"/>
                <a:cs typeface="Arial"/>
                <a:sym typeface="Arial"/>
              </a:rPr>
            </a:br>
            <a:r>
              <a:rPr b="1" i="1" lang="en-US" sz="1400" u="none" cap="none" strike="noStrike">
                <a:solidFill>
                  <a:schemeClr val="dk1"/>
                </a:solidFill>
                <a:latin typeface="Arial"/>
                <a:ea typeface="Arial"/>
                <a:cs typeface="Arial"/>
                <a:sym typeface="Arial"/>
              </a:rPr>
              <a:t>DTU-MASKRCNN </a:t>
            </a:r>
            <a:r>
              <a:rPr b="0" i="1" lang="en-US" sz="1400" u="none" cap="none" strike="noStrike">
                <a:solidFill>
                  <a:schemeClr val="dk1"/>
                </a:solidFill>
                <a:latin typeface="Arial"/>
                <a:ea typeface="Arial"/>
                <a:cs typeface="Arial"/>
                <a:sym typeface="Arial"/>
              </a:rPr>
              <a:t>TestLossA: 0.540 TestLossB: 0.540 CountA: 0.825 CountB: 0.842</a:t>
            </a:r>
            <a:endParaRPr/>
          </a:p>
          <a:p>
            <a:pPr indent="0" lvl="0" marL="0" marR="0" rtl="0" algn="l">
              <a:lnSpc>
                <a:spcPct val="100000"/>
              </a:lnSpc>
              <a:spcBef>
                <a:spcPts val="0"/>
              </a:spcBef>
              <a:spcAft>
                <a:spcPts val="0"/>
              </a:spcAft>
              <a:buNone/>
            </a:pPr>
            <a:r>
              <a:t/>
            </a:r>
            <a:endParaRPr b="1" i="1"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1"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1"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1"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1"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1" sz="1400" u="none" cap="none" strike="noStrike">
              <a:solidFill>
                <a:schemeClr val="dk1"/>
              </a:solidFill>
              <a:latin typeface="Arial"/>
              <a:ea typeface="Arial"/>
              <a:cs typeface="Arial"/>
              <a:sym typeface="Arial"/>
            </a:endParaRPr>
          </a:p>
        </p:txBody>
      </p:sp>
      <p:sp>
        <p:nvSpPr>
          <p:cNvPr id="229" name="Google Shape;229;p1"/>
          <p:cNvSpPr/>
          <p:nvPr/>
        </p:nvSpPr>
        <p:spPr>
          <a:xfrm>
            <a:off x="26993713" y="5861719"/>
            <a:ext cx="14878821" cy="12324680"/>
          </a:xfrm>
          <a:prstGeom prst="rect">
            <a:avLst/>
          </a:prstGeom>
          <a:solidFill>
            <a:srgbClr val="F2F2F2"/>
          </a:solidFill>
          <a:ln>
            <a:noFill/>
          </a:ln>
        </p:spPr>
        <p:txBody>
          <a:bodyPr anchorCtr="0" anchor="t" bIns="90000" lIns="180000" spcFirstLastPara="1" rIns="91425" wrap="square" tIns="90000">
            <a:noAutofit/>
          </a:bodyPr>
          <a:lstStyle/>
          <a:p>
            <a:pPr indent="0" lvl="0" marL="0" marR="0" rtl="0" algn="l">
              <a:lnSpc>
                <a:spcPct val="100000"/>
              </a:lnSpc>
              <a:spcBef>
                <a:spcPts val="0"/>
              </a:spcBef>
              <a:spcAft>
                <a:spcPts val="0"/>
              </a:spcAft>
              <a:buNone/>
            </a:pPr>
            <a:r>
              <a:t/>
            </a:r>
            <a:endParaRPr b="1" i="0" sz="4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0" sz="4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0" sz="4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0" sz="4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0" sz="4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0" sz="4400" u="none" cap="none" strike="noStrike">
              <a:solidFill>
                <a:schemeClr val="dk1"/>
              </a:solidFill>
              <a:latin typeface="Arial"/>
              <a:ea typeface="Arial"/>
              <a:cs typeface="Arial"/>
              <a:sym typeface="Arial"/>
            </a:endParaRPr>
          </a:p>
        </p:txBody>
      </p:sp>
      <p:sp>
        <p:nvSpPr>
          <p:cNvPr id="230" name="Google Shape;230;p1"/>
          <p:cNvSpPr/>
          <p:nvPr/>
        </p:nvSpPr>
        <p:spPr>
          <a:xfrm>
            <a:off x="26993713" y="5021735"/>
            <a:ext cx="14878821" cy="966259"/>
          </a:xfrm>
          <a:prstGeom prst="roundRect">
            <a:avLst>
              <a:gd fmla="val 16667" name="adj"/>
            </a:avLst>
          </a:prstGeom>
          <a:solidFill>
            <a:srgbClr val="00664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4400" u="none" cap="none" strike="noStrike">
                <a:solidFill>
                  <a:schemeClr val="lt1"/>
                </a:solidFill>
                <a:latin typeface="Arial"/>
                <a:ea typeface="Arial"/>
                <a:cs typeface="Arial"/>
                <a:sym typeface="Arial"/>
              </a:rPr>
              <a:t>Model 2: MaskRCNN</a:t>
            </a:r>
            <a:r>
              <a:rPr b="1" baseline="30000" i="0" lang="en-US" sz="4400" u="none" cap="none" strike="noStrike">
                <a:solidFill>
                  <a:schemeClr val="lt1"/>
                </a:solidFill>
                <a:latin typeface="Arial"/>
                <a:ea typeface="Arial"/>
                <a:cs typeface="Arial"/>
                <a:sym typeface="Arial"/>
              </a:rPr>
              <a:t>(3)</a:t>
            </a:r>
            <a:r>
              <a:rPr b="1" i="0" lang="en-US" sz="4400" u="none" cap="none" strike="noStrike">
                <a:solidFill>
                  <a:schemeClr val="lt1"/>
                </a:solidFill>
                <a:latin typeface="Arial"/>
                <a:ea typeface="Arial"/>
                <a:cs typeface="Arial"/>
                <a:sym typeface="Arial"/>
              </a:rPr>
              <a:t> </a:t>
            </a:r>
            <a:endParaRPr/>
          </a:p>
        </p:txBody>
      </p:sp>
      <p:sp>
        <p:nvSpPr>
          <p:cNvPr id="231" name="Google Shape;231;p1"/>
          <p:cNvSpPr txBox="1"/>
          <p:nvPr/>
        </p:nvSpPr>
        <p:spPr>
          <a:xfrm>
            <a:off x="27124900" y="11506452"/>
            <a:ext cx="747457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Arial"/>
                <a:ea typeface="Arial"/>
                <a:cs typeface="Arial"/>
                <a:sym typeface="Arial"/>
              </a:rPr>
              <a:t>Figure 4: </a:t>
            </a:r>
            <a:r>
              <a:rPr b="0" i="0" lang="en-US" sz="1600" u="none" cap="none" strike="noStrike">
                <a:solidFill>
                  <a:srgbClr val="000000"/>
                </a:solidFill>
                <a:latin typeface="Arial"/>
                <a:ea typeface="Arial"/>
                <a:cs typeface="Arial"/>
                <a:sym typeface="Arial"/>
              </a:rPr>
              <a:t>Visualization</a:t>
            </a:r>
            <a:r>
              <a:rPr b="0" baseline="30000" i="0" lang="en-US" sz="1600" u="none" cap="none" strike="noStrike">
                <a:solidFill>
                  <a:srgbClr val="000000"/>
                </a:solidFill>
                <a:latin typeface="Arial"/>
                <a:ea typeface="Arial"/>
                <a:cs typeface="Arial"/>
                <a:sym typeface="Arial"/>
              </a:rPr>
              <a:t>(4)</a:t>
            </a:r>
            <a:r>
              <a:rPr b="0" i="0" lang="en-US" sz="1600" u="none" cap="none" strike="noStrike">
                <a:solidFill>
                  <a:srgbClr val="000000"/>
                </a:solidFill>
                <a:latin typeface="Arial"/>
                <a:ea typeface="Arial"/>
                <a:cs typeface="Arial"/>
                <a:sym typeface="Arial"/>
              </a:rPr>
              <a:t> of the MaskRCNN architecture. </a:t>
            </a:r>
            <a:endParaRPr/>
          </a:p>
        </p:txBody>
      </p:sp>
      <p:sp>
        <p:nvSpPr>
          <p:cNvPr id="232" name="Google Shape;232;p1"/>
          <p:cNvSpPr txBox="1"/>
          <p:nvPr/>
        </p:nvSpPr>
        <p:spPr>
          <a:xfrm>
            <a:off x="30122163" y="17134956"/>
            <a:ext cx="18473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3" name="Google Shape;233;p1"/>
          <p:cNvSpPr txBox="1"/>
          <p:nvPr/>
        </p:nvSpPr>
        <p:spPr>
          <a:xfrm>
            <a:off x="28071525" y="22746423"/>
            <a:ext cx="13793575" cy="60631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000000"/>
                </a:solidFill>
                <a:latin typeface="Arial"/>
                <a:ea typeface="Arial"/>
                <a:cs typeface="Arial"/>
                <a:sym typeface="Arial"/>
              </a:rPr>
              <a:t>Results and conclusion:</a:t>
            </a:r>
            <a:endParaRPr/>
          </a:p>
          <a:p>
            <a:pPr indent="0" lvl="0" marL="0" marR="0" rtl="0" algn="l">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The benchmark table contains results from the GlaS contest</a:t>
            </a:r>
            <a:r>
              <a:rPr b="0" baseline="30000" i="0" lang="en-US" sz="2400" u="none" cap="none" strike="noStrike">
                <a:solidFill>
                  <a:srgbClr val="000000"/>
                </a:solidFill>
                <a:latin typeface="Arial"/>
                <a:ea typeface="Arial"/>
                <a:cs typeface="Arial"/>
                <a:sym typeface="Arial"/>
              </a:rPr>
              <a:t>(1)</a:t>
            </a:r>
            <a:r>
              <a:rPr b="0" i="0" lang="en-US" sz="2400" u="none" cap="none" strike="noStrike">
                <a:solidFill>
                  <a:srgbClr val="000000"/>
                </a:solidFill>
                <a:latin typeface="Arial"/>
                <a:ea typeface="Arial"/>
                <a:cs typeface="Arial"/>
                <a:sym typeface="Arial"/>
              </a:rPr>
              <a:t> which ran officially in 2015, around the same time when the U-Net was first proposed. Our implementation of the U-Net is comparable to the peers of its time, finishing on a 7</a:t>
            </a:r>
            <a:r>
              <a:rPr b="0" baseline="30000" i="0" lang="en-US" sz="2400" u="none" cap="none" strike="noStrike">
                <a:solidFill>
                  <a:srgbClr val="000000"/>
                </a:solidFill>
                <a:latin typeface="Arial"/>
                <a:ea typeface="Arial"/>
                <a:cs typeface="Arial"/>
                <a:sym typeface="Arial"/>
              </a:rPr>
              <a:t>th</a:t>
            </a:r>
            <a:r>
              <a:rPr b="0" i="0" lang="en-US" sz="2400" u="none" cap="none" strike="noStrike">
                <a:solidFill>
                  <a:srgbClr val="000000"/>
                </a:solidFill>
                <a:latin typeface="Arial"/>
                <a:ea typeface="Arial"/>
                <a:cs typeface="Arial"/>
                <a:sym typeface="Arial"/>
              </a:rPr>
              <a:t> place out of 12 models. </a:t>
            </a:r>
            <a:endParaRPr/>
          </a:p>
          <a:p>
            <a:pPr indent="0" lvl="0" marL="0" marR="0" rtl="0" algn="l">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Even though we extensively tuned and trained the U-Net, whilst only doing a limited amount of babysitting on the MaskRCNN, the MaskRCNN still outperforms all previous models on all categories of the benchmark.  Investigating the sample results from figure 3 and 5, similar conclusions can be made. While the U-Net performs good on the best prediction, it lacks robustness and performs very poorly on others. The MaskRCNN however, almost makes perfect predictions, even on its worst samples, and is therefor very robust in its generalization. This is because it reduces the multi-object problem, to single-object problems by using the RPN. </a:t>
            </a:r>
            <a:endParaRPr/>
          </a:p>
          <a:p>
            <a:pPr indent="0" lvl="0" marL="0" marR="0" rtl="0" algn="l">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The MaskRCNN, was first proposed in 2018</a:t>
            </a:r>
            <a:r>
              <a:rPr b="0" baseline="30000" i="0" lang="en-US" sz="2400" u="none" cap="none" strike="noStrike">
                <a:solidFill>
                  <a:srgbClr val="000000"/>
                </a:solidFill>
                <a:latin typeface="Arial"/>
                <a:ea typeface="Arial"/>
                <a:cs typeface="Arial"/>
                <a:sym typeface="Arial"/>
              </a:rPr>
              <a:t>(3) </a:t>
            </a:r>
            <a:r>
              <a:rPr b="0" i="0" lang="en-US" sz="2400" u="none" cap="none" strike="noStrike">
                <a:solidFill>
                  <a:srgbClr val="000000"/>
                </a:solidFill>
                <a:latin typeface="Arial"/>
                <a:ea typeface="Arial"/>
                <a:cs typeface="Arial"/>
                <a:sym typeface="Arial"/>
              </a:rPr>
              <a:t>and shows how much the architecture for semantic segmentation have improved in just three years. Therefore, when considering semantic segmentation of cells from clinical images, the results just 5 years ago would not be robust enough for real use, however, today the results seems so robust, that real use-cases are realistic if implementing state-of-the-art models, such as the MaskRCNN. </a:t>
            </a:r>
            <a:endParaRPr/>
          </a:p>
        </p:txBody>
      </p:sp>
      <p:sp>
        <p:nvSpPr>
          <p:cNvPr id="234" name="Google Shape;234;p1"/>
          <p:cNvSpPr txBox="1"/>
          <p:nvPr/>
        </p:nvSpPr>
        <p:spPr>
          <a:xfrm>
            <a:off x="22175294" y="10703159"/>
            <a:ext cx="747457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Arial"/>
                <a:ea typeface="Arial"/>
                <a:cs typeface="Arial"/>
                <a:sym typeface="Arial"/>
              </a:rPr>
              <a:t>Figure 2: </a:t>
            </a:r>
            <a:r>
              <a:rPr b="0" i="0" lang="en-US" sz="1600" u="none" cap="none" strike="noStrike">
                <a:solidFill>
                  <a:srgbClr val="000000"/>
                </a:solidFill>
                <a:latin typeface="Arial"/>
                <a:ea typeface="Arial"/>
                <a:cs typeface="Arial"/>
                <a:sym typeface="Arial"/>
              </a:rPr>
              <a:t>Visualisation of the U-net artchitecture</a:t>
            </a:r>
            <a:endParaRPr/>
          </a:p>
        </p:txBody>
      </p:sp>
      <p:sp>
        <p:nvSpPr>
          <p:cNvPr id="235" name="Google Shape;235;p1"/>
          <p:cNvSpPr/>
          <p:nvPr/>
        </p:nvSpPr>
        <p:spPr>
          <a:xfrm>
            <a:off x="11911398" y="18278683"/>
            <a:ext cx="14885472" cy="621333"/>
          </a:xfrm>
          <a:prstGeom prst="roundRect">
            <a:avLst>
              <a:gd fmla="val 16667" name="adj"/>
            </a:avLst>
          </a:prstGeom>
          <a:solidFill>
            <a:srgbClr val="191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800" u="none" cap="none" strike="noStrike">
                <a:solidFill>
                  <a:schemeClr val="lt1"/>
                </a:solidFill>
                <a:latin typeface="Arial"/>
                <a:ea typeface="Arial"/>
                <a:cs typeface="Arial"/>
                <a:sym typeface="Arial"/>
              </a:rPr>
              <a:t>Sample results</a:t>
            </a:r>
            <a:endParaRPr b="1" baseline="30000" i="0" sz="2800" u="none" cap="none" strike="noStrike">
              <a:solidFill>
                <a:schemeClr val="lt1"/>
              </a:solidFill>
              <a:latin typeface="Arial"/>
              <a:ea typeface="Arial"/>
              <a:cs typeface="Arial"/>
              <a:sym typeface="Arial"/>
            </a:endParaRPr>
          </a:p>
        </p:txBody>
      </p:sp>
      <p:sp>
        <p:nvSpPr>
          <p:cNvPr id="236" name="Google Shape;236;p1"/>
          <p:cNvSpPr/>
          <p:nvPr/>
        </p:nvSpPr>
        <p:spPr>
          <a:xfrm>
            <a:off x="26987059" y="18863439"/>
            <a:ext cx="14885472" cy="2619286"/>
          </a:xfrm>
          <a:prstGeom prst="rect">
            <a:avLst/>
          </a:prstGeom>
          <a:solidFill>
            <a:srgbClr val="F2F2F2"/>
          </a:solidFill>
          <a:ln>
            <a:noFill/>
          </a:ln>
        </p:spPr>
        <p:txBody>
          <a:bodyPr anchorCtr="0" anchor="t" bIns="90000" lIns="180000" spcFirstLastPara="1" rIns="91425" wrap="square" tIns="90000">
            <a:noAutofit/>
          </a:bodyPr>
          <a:lstStyle/>
          <a:p>
            <a:pPr indent="0" lvl="0" marL="0" marR="0" rtl="0" algn="l">
              <a:lnSpc>
                <a:spcPct val="100000"/>
              </a:lnSpc>
              <a:spcBef>
                <a:spcPts val="0"/>
              </a:spcBef>
              <a:spcAft>
                <a:spcPts val="0"/>
              </a:spcAft>
              <a:buNone/>
            </a:pPr>
            <a:r>
              <a:t/>
            </a:r>
            <a:endParaRPr b="1" i="0" sz="4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0" sz="4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0" sz="4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0" sz="4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0" sz="4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0" sz="4400" u="none" cap="none" strike="noStrike">
              <a:solidFill>
                <a:schemeClr val="dk1"/>
              </a:solidFill>
              <a:latin typeface="Arial"/>
              <a:ea typeface="Arial"/>
              <a:cs typeface="Arial"/>
              <a:sym typeface="Arial"/>
            </a:endParaRPr>
          </a:p>
        </p:txBody>
      </p:sp>
      <p:sp>
        <p:nvSpPr>
          <p:cNvPr id="237" name="Google Shape;237;p1"/>
          <p:cNvSpPr/>
          <p:nvPr/>
        </p:nvSpPr>
        <p:spPr>
          <a:xfrm>
            <a:off x="26987059" y="18278683"/>
            <a:ext cx="14885472" cy="621333"/>
          </a:xfrm>
          <a:prstGeom prst="roundRect">
            <a:avLst>
              <a:gd fmla="val 16667" name="adj"/>
            </a:avLst>
          </a:prstGeom>
          <a:solidFill>
            <a:srgbClr val="00664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800" u="none" cap="none" strike="noStrike">
                <a:solidFill>
                  <a:schemeClr val="lt1"/>
                </a:solidFill>
                <a:latin typeface="Arial"/>
                <a:ea typeface="Arial"/>
                <a:cs typeface="Arial"/>
                <a:sym typeface="Arial"/>
              </a:rPr>
              <a:t>Sample results</a:t>
            </a:r>
            <a:endParaRPr b="1" baseline="30000" i="0" sz="2800" u="none" cap="none" strike="noStrike">
              <a:solidFill>
                <a:schemeClr val="lt1"/>
              </a:solidFill>
              <a:latin typeface="Arial"/>
              <a:ea typeface="Arial"/>
              <a:cs typeface="Arial"/>
              <a:sym typeface="Arial"/>
            </a:endParaRPr>
          </a:p>
        </p:txBody>
      </p:sp>
      <p:sp>
        <p:nvSpPr>
          <p:cNvPr id="238" name="Google Shape;238;p1"/>
          <p:cNvSpPr txBox="1"/>
          <p:nvPr/>
        </p:nvSpPr>
        <p:spPr>
          <a:xfrm>
            <a:off x="28273959" y="18992298"/>
            <a:ext cx="2291012"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C00000"/>
                </a:solidFill>
                <a:latin typeface="Arial"/>
                <a:ea typeface="Arial"/>
                <a:cs typeface="Arial"/>
                <a:sym typeface="Arial"/>
              </a:rPr>
              <a:t>[ Best prediction]</a:t>
            </a:r>
            <a:endParaRPr/>
          </a:p>
        </p:txBody>
      </p:sp>
      <p:sp>
        <p:nvSpPr>
          <p:cNvPr id="239" name="Google Shape;239;p1"/>
          <p:cNvSpPr txBox="1"/>
          <p:nvPr/>
        </p:nvSpPr>
        <p:spPr>
          <a:xfrm>
            <a:off x="33134163" y="18997247"/>
            <a:ext cx="274786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C00000"/>
                </a:solidFill>
                <a:latin typeface="Arial"/>
                <a:ea typeface="Arial"/>
                <a:cs typeface="Arial"/>
                <a:sym typeface="Arial"/>
              </a:rPr>
              <a:t>[ Average prediction]</a:t>
            </a:r>
            <a:endParaRPr/>
          </a:p>
        </p:txBody>
      </p:sp>
      <p:sp>
        <p:nvSpPr>
          <p:cNvPr id="240" name="Google Shape;240;p1"/>
          <p:cNvSpPr txBox="1"/>
          <p:nvPr/>
        </p:nvSpPr>
        <p:spPr>
          <a:xfrm>
            <a:off x="38216800" y="18992298"/>
            <a:ext cx="246093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C00000"/>
                </a:solidFill>
                <a:latin typeface="Arial"/>
                <a:ea typeface="Arial"/>
                <a:cs typeface="Arial"/>
                <a:sym typeface="Arial"/>
              </a:rPr>
              <a:t>[ Worst prediction]</a:t>
            </a:r>
            <a:endParaRPr/>
          </a:p>
        </p:txBody>
      </p:sp>
      <p:grpSp>
        <p:nvGrpSpPr>
          <p:cNvPr id="241" name="Google Shape;241;p1"/>
          <p:cNvGrpSpPr/>
          <p:nvPr/>
        </p:nvGrpSpPr>
        <p:grpSpPr>
          <a:xfrm>
            <a:off x="32352902" y="19458965"/>
            <a:ext cx="4272950" cy="1474275"/>
            <a:chOff x="31660166" y="19069380"/>
            <a:chExt cx="4272950" cy="1474275"/>
          </a:xfrm>
        </p:grpSpPr>
        <p:pic>
          <p:nvPicPr>
            <p:cNvPr id="242" name="Google Shape;242;p1"/>
            <p:cNvPicPr preferRelativeResize="0"/>
            <p:nvPr/>
          </p:nvPicPr>
          <p:blipFill rotWithShape="1">
            <a:blip r:embed="rId6">
              <a:alphaModFix/>
            </a:blip>
            <a:srcRect b="0" l="0" r="0" t="0"/>
            <a:stretch/>
          </p:blipFill>
          <p:spPr>
            <a:xfrm>
              <a:off x="34463128" y="19073667"/>
              <a:ext cx="1469987" cy="1469987"/>
            </a:xfrm>
            <a:prstGeom prst="rect">
              <a:avLst/>
            </a:prstGeom>
            <a:noFill/>
            <a:ln>
              <a:noFill/>
            </a:ln>
          </p:spPr>
        </p:pic>
        <p:pic>
          <p:nvPicPr>
            <p:cNvPr id="243" name="Google Shape;243;p1"/>
            <p:cNvPicPr preferRelativeResize="0"/>
            <p:nvPr/>
          </p:nvPicPr>
          <p:blipFill rotWithShape="1">
            <a:blip r:embed="rId7">
              <a:alphaModFix/>
            </a:blip>
            <a:srcRect b="0" l="0" r="0" t="0"/>
            <a:stretch/>
          </p:blipFill>
          <p:spPr>
            <a:xfrm>
              <a:off x="33055409" y="19069380"/>
              <a:ext cx="1474274" cy="1474274"/>
            </a:xfrm>
            <a:prstGeom prst="rect">
              <a:avLst/>
            </a:prstGeom>
            <a:noFill/>
            <a:ln>
              <a:noFill/>
            </a:ln>
          </p:spPr>
        </p:pic>
        <p:pic>
          <p:nvPicPr>
            <p:cNvPr id="244" name="Google Shape;244;p1"/>
            <p:cNvPicPr preferRelativeResize="0"/>
            <p:nvPr/>
          </p:nvPicPr>
          <p:blipFill rotWithShape="1">
            <a:blip r:embed="rId8">
              <a:alphaModFix/>
            </a:blip>
            <a:srcRect b="0" l="0" r="0" t="0"/>
            <a:stretch/>
          </p:blipFill>
          <p:spPr>
            <a:xfrm>
              <a:off x="31660166" y="19069380"/>
              <a:ext cx="1474274" cy="1474274"/>
            </a:xfrm>
            <a:prstGeom prst="rect">
              <a:avLst/>
            </a:prstGeom>
            <a:noFill/>
            <a:ln>
              <a:noFill/>
            </a:ln>
          </p:spPr>
        </p:pic>
      </p:grpSp>
      <p:grpSp>
        <p:nvGrpSpPr>
          <p:cNvPr id="245" name="Google Shape;245;p1"/>
          <p:cNvGrpSpPr/>
          <p:nvPr/>
        </p:nvGrpSpPr>
        <p:grpSpPr>
          <a:xfrm>
            <a:off x="37371008" y="19458965"/>
            <a:ext cx="4295285" cy="1474264"/>
            <a:chOff x="35901081" y="19069380"/>
            <a:chExt cx="4295285" cy="1474264"/>
          </a:xfrm>
        </p:grpSpPr>
        <p:pic>
          <p:nvPicPr>
            <p:cNvPr id="246" name="Google Shape;246;p1"/>
            <p:cNvPicPr preferRelativeResize="0"/>
            <p:nvPr/>
          </p:nvPicPr>
          <p:blipFill rotWithShape="1">
            <a:blip r:embed="rId9">
              <a:alphaModFix/>
            </a:blip>
            <a:srcRect b="0" l="0" r="0" t="0"/>
            <a:stretch/>
          </p:blipFill>
          <p:spPr>
            <a:xfrm>
              <a:off x="38730656" y="19073656"/>
              <a:ext cx="1465710" cy="1465710"/>
            </a:xfrm>
            <a:prstGeom prst="rect">
              <a:avLst/>
            </a:prstGeom>
            <a:noFill/>
            <a:ln>
              <a:noFill/>
            </a:ln>
          </p:spPr>
        </p:pic>
        <p:pic>
          <p:nvPicPr>
            <p:cNvPr id="247" name="Google Shape;247;p1"/>
            <p:cNvPicPr preferRelativeResize="0"/>
            <p:nvPr/>
          </p:nvPicPr>
          <p:blipFill rotWithShape="1">
            <a:blip r:embed="rId10">
              <a:alphaModFix/>
            </a:blip>
            <a:srcRect b="0" l="0" r="0" t="0"/>
            <a:stretch/>
          </p:blipFill>
          <p:spPr>
            <a:xfrm>
              <a:off x="37312800" y="19069380"/>
              <a:ext cx="1469987" cy="1469987"/>
            </a:xfrm>
            <a:prstGeom prst="rect">
              <a:avLst/>
            </a:prstGeom>
            <a:noFill/>
            <a:ln>
              <a:noFill/>
            </a:ln>
          </p:spPr>
        </p:pic>
        <p:pic>
          <p:nvPicPr>
            <p:cNvPr id="248" name="Google Shape;248;p1"/>
            <p:cNvPicPr preferRelativeResize="0"/>
            <p:nvPr/>
          </p:nvPicPr>
          <p:blipFill rotWithShape="1">
            <a:blip r:embed="rId11">
              <a:alphaModFix/>
            </a:blip>
            <a:srcRect b="0" l="0" r="0" t="0"/>
            <a:stretch/>
          </p:blipFill>
          <p:spPr>
            <a:xfrm>
              <a:off x="35901081" y="19073656"/>
              <a:ext cx="1469987" cy="1469987"/>
            </a:xfrm>
            <a:prstGeom prst="rect">
              <a:avLst/>
            </a:prstGeom>
            <a:noFill/>
            <a:ln>
              <a:noFill/>
            </a:ln>
          </p:spPr>
        </p:pic>
      </p:grpSp>
      <p:sp>
        <p:nvSpPr>
          <p:cNvPr id="249" name="Google Shape;249;p1"/>
          <p:cNvSpPr txBox="1"/>
          <p:nvPr/>
        </p:nvSpPr>
        <p:spPr>
          <a:xfrm>
            <a:off x="27085456" y="21134002"/>
            <a:ext cx="1037699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Arial"/>
                <a:ea typeface="Arial"/>
                <a:cs typeface="Arial"/>
                <a:sym typeface="Arial"/>
              </a:rPr>
              <a:t>Figure 5: </a:t>
            </a:r>
            <a:r>
              <a:rPr b="0" i="0" lang="en-US" sz="1600" u="none" cap="none" strike="noStrike">
                <a:solidFill>
                  <a:srgbClr val="000000"/>
                </a:solidFill>
                <a:latin typeface="Arial"/>
                <a:ea typeface="Arial"/>
                <a:cs typeface="Arial"/>
                <a:sym typeface="Arial"/>
              </a:rPr>
              <a:t>Sample results from MaskRCNN on test set A. Showing Best, worst and average prediction</a:t>
            </a:r>
            <a:endParaRPr/>
          </a:p>
        </p:txBody>
      </p:sp>
      <p:grpSp>
        <p:nvGrpSpPr>
          <p:cNvPr id="250" name="Google Shape;250;p1"/>
          <p:cNvGrpSpPr/>
          <p:nvPr/>
        </p:nvGrpSpPr>
        <p:grpSpPr>
          <a:xfrm>
            <a:off x="27296108" y="19458965"/>
            <a:ext cx="4311640" cy="1479793"/>
            <a:chOff x="27151684" y="19069380"/>
            <a:chExt cx="4311640" cy="1479793"/>
          </a:xfrm>
        </p:grpSpPr>
        <p:pic>
          <p:nvPicPr>
            <p:cNvPr id="251" name="Google Shape;251;p1"/>
            <p:cNvPicPr preferRelativeResize="0"/>
            <p:nvPr/>
          </p:nvPicPr>
          <p:blipFill rotWithShape="1">
            <a:blip r:embed="rId12">
              <a:alphaModFix/>
            </a:blip>
            <a:srcRect b="0" l="0" r="0" t="0"/>
            <a:stretch/>
          </p:blipFill>
          <p:spPr>
            <a:xfrm>
              <a:off x="29989050" y="19069380"/>
              <a:ext cx="1474274" cy="1474274"/>
            </a:xfrm>
            <a:prstGeom prst="rect">
              <a:avLst/>
            </a:prstGeom>
            <a:noFill/>
            <a:ln>
              <a:noFill/>
            </a:ln>
          </p:spPr>
        </p:pic>
        <p:pic>
          <p:nvPicPr>
            <p:cNvPr id="252" name="Google Shape;252;p1"/>
            <p:cNvPicPr preferRelativeResize="0"/>
            <p:nvPr/>
          </p:nvPicPr>
          <p:blipFill rotWithShape="1">
            <a:blip r:embed="rId13">
              <a:alphaModFix/>
            </a:blip>
            <a:srcRect b="0" l="0" r="0" t="0"/>
            <a:stretch/>
          </p:blipFill>
          <p:spPr>
            <a:xfrm>
              <a:off x="27151684" y="19074898"/>
              <a:ext cx="1474274" cy="1474274"/>
            </a:xfrm>
            <a:prstGeom prst="rect">
              <a:avLst/>
            </a:prstGeom>
            <a:noFill/>
            <a:ln>
              <a:noFill/>
            </a:ln>
          </p:spPr>
        </p:pic>
        <p:pic>
          <p:nvPicPr>
            <p:cNvPr id="253" name="Google Shape;253;p1"/>
            <p:cNvPicPr preferRelativeResize="0"/>
            <p:nvPr/>
          </p:nvPicPr>
          <p:blipFill rotWithShape="1">
            <a:blip r:embed="rId14">
              <a:alphaModFix/>
            </a:blip>
            <a:srcRect b="0" l="0" r="0" t="0"/>
            <a:stretch/>
          </p:blipFill>
          <p:spPr>
            <a:xfrm>
              <a:off x="28565547" y="19069380"/>
              <a:ext cx="1479792" cy="1479792"/>
            </a:xfrm>
            <a:prstGeom prst="rect">
              <a:avLst/>
            </a:prstGeom>
            <a:noFill/>
            <a:ln>
              <a:noFill/>
            </a:ln>
          </p:spPr>
        </p:pic>
      </p:grpSp>
      <p:sp>
        <p:nvSpPr>
          <p:cNvPr id="254" name="Google Shape;254;p1"/>
          <p:cNvSpPr txBox="1"/>
          <p:nvPr/>
        </p:nvSpPr>
        <p:spPr>
          <a:xfrm>
            <a:off x="13198906" y="18987436"/>
            <a:ext cx="2291012"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C00000"/>
                </a:solidFill>
                <a:latin typeface="Arial"/>
                <a:ea typeface="Arial"/>
                <a:cs typeface="Arial"/>
                <a:sym typeface="Arial"/>
              </a:rPr>
              <a:t>[ Best prediction]</a:t>
            </a:r>
            <a:endParaRPr/>
          </a:p>
        </p:txBody>
      </p:sp>
      <p:pic>
        <p:nvPicPr>
          <p:cNvPr descr="A picture containing logo&#10;&#10;Description automatically generated" id="255" name="Google Shape;255;p1"/>
          <p:cNvPicPr preferRelativeResize="0"/>
          <p:nvPr/>
        </p:nvPicPr>
        <p:blipFill rotWithShape="1">
          <a:blip r:embed="rId15">
            <a:alphaModFix/>
          </a:blip>
          <a:srcRect b="0" l="0" r="0" t="0"/>
          <a:stretch/>
        </p:blipFill>
        <p:spPr>
          <a:xfrm>
            <a:off x="15045977" y="19485522"/>
            <a:ext cx="1405120" cy="1405120"/>
          </a:xfrm>
          <a:prstGeom prst="rect">
            <a:avLst/>
          </a:prstGeom>
          <a:noFill/>
          <a:ln>
            <a:noFill/>
          </a:ln>
        </p:spPr>
      </p:pic>
      <p:pic>
        <p:nvPicPr>
          <p:cNvPr descr="A picture containing logo&#10;&#10;Description automatically generated" id="256" name="Google Shape;256;p1"/>
          <p:cNvPicPr preferRelativeResize="0"/>
          <p:nvPr/>
        </p:nvPicPr>
        <p:blipFill rotWithShape="1">
          <a:blip r:embed="rId16">
            <a:alphaModFix/>
          </a:blip>
          <a:srcRect b="0" l="0" r="0" t="0"/>
          <a:stretch/>
        </p:blipFill>
        <p:spPr>
          <a:xfrm>
            <a:off x="13641853" y="19485523"/>
            <a:ext cx="1405120" cy="1405120"/>
          </a:xfrm>
          <a:prstGeom prst="rect">
            <a:avLst/>
          </a:prstGeom>
          <a:noFill/>
          <a:ln>
            <a:noFill/>
          </a:ln>
        </p:spPr>
      </p:pic>
      <p:pic>
        <p:nvPicPr>
          <p:cNvPr descr="A close up of a purple blanket&#10;&#10;Description automatically generated" id="257" name="Google Shape;257;p1"/>
          <p:cNvPicPr preferRelativeResize="0"/>
          <p:nvPr/>
        </p:nvPicPr>
        <p:blipFill rotWithShape="1">
          <a:blip r:embed="rId17">
            <a:alphaModFix/>
          </a:blip>
          <a:srcRect b="0" l="0" r="0" t="0"/>
          <a:stretch/>
        </p:blipFill>
        <p:spPr>
          <a:xfrm>
            <a:off x="12245188" y="19489356"/>
            <a:ext cx="1401285" cy="1401285"/>
          </a:xfrm>
          <a:prstGeom prst="rect">
            <a:avLst/>
          </a:prstGeom>
          <a:noFill/>
          <a:ln>
            <a:noFill/>
          </a:ln>
        </p:spPr>
      </p:pic>
      <p:sp>
        <p:nvSpPr>
          <p:cNvPr id="258" name="Google Shape;258;p1"/>
          <p:cNvSpPr txBox="1"/>
          <p:nvPr/>
        </p:nvSpPr>
        <p:spPr>
          <a:xfrm>
            <a:off x="12544918" y="20865438"/>
            <a:ext cx="80182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Original</a:t>
            </a:r>
            <a:endParaRPr/>
          </a:p>
        </p:txBody>
      </p:sp>
      <p:sp>
        <p:nvSpPr>
          <p:cNvPr id="259" name="Google Shape;259;p1"/>
          <p:cNvSpPr txBox="1"/>
          <p:nvPr/>
        </p:nvSpPr>
        <p:spPr>
          <a:xfrm>
            <a:off x="14041311" y="20865438"/>
            <a:ext cx="61266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Mask</a:t>
            </a:r>
            <a:endParaRPr/>
          </a:p>
        </p:txBody>
      </p:sp>
      <p:sp>
        <p:nvSpPr>
          <p:cNvPr id="260" name="Google Shape;260;p1"/>
          <p:cNvSpPr txBox="1"/>
          <p:nvPr/>
        </p:nvSpPr>
        <p:spPr>
          <a:xfrm>
            <a:off x="15259189" y="20865438"/>
            <a:ext cx="98135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Prediction</a:t>
            </a:r>
            <a:endParaRPr/>
          </a:p>
        </p:txBody>
      </p:sp>
      <p:sp>
        <p:nvSpPr>
          <p:cNvPr id="261" name="Google Shape;261;p1"/>
          <p:cNvSpPr txBox="1"/>
          <p:nvPr/>
        </p:nvSpPr>
        <p:spPr>
          <a:xfrm>
            <a:off x="18037541" y="18987436"/>
            <a:ext cx="267733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C00000"/>
                </a:solidFill>
                <a:latin typeface="Arial"/>
                <a:ea typeface="Arial"/>
                <a:cs typeface="Arial"/>
                <a:sym typeface="Arial"/>
              </a:rPr>
              <a:t>[Average prediction]</a:t>
            </a:r>
            <a:endParaRPr/>
          </a:p>
        </p:txBody>
      </p:sp>
      <p:pic>
        <p:nvPicPr>
          <p:cNvPr descr="Map&#10;&#10;Description automatically generated" id="262" name="Google Shape;262;p1"/>
          <p:cNvPicPr preferRelativeResize="0"/>
          <p:nvPr/>
        </p:nvPicPr>
        <p:blipFill rotWithShape="1">
          <a:blip r:embed="rId18">
            <a:alphaModFix/>
          </a:blip>
          <a:srcRect b="0" l="0" r="0" t="0"/>
          <a:stretch/>
        </p:blipFill>
        <p:spPr>
          <a:xfrm>
            <a:off x="20074523" y="19494013"/>
            <a:ext cx="1396629" cy="1396629"/>
          </a:xfrm>
          <a:prstGeom prst="rect">
            <a:avLst/>
          </a:prstGeom>
          <a:noFill/>
          <a:ln>
            <a:noFill/>
          </a:ln>
        </p:spPr>
      </p:pic>
      <p:pic>
        <p:nvPicPr>
          <p:cNvPr descr="A close up of a mans face&#10;&#10;Description automatically generated" id="263" name="Google Shape;263;p1"/>
          <p:cNvPicPr preferRelativeResize="0"/>
          <p:nvPr/>
        </p:nvPicPr>
        <p:blipFill rotWithShape="1">
          <a:blip r:embed="rId19">
            <a:alphaModFix/>
          </a:blip>
          <a:srcRect b="0" l="0" r="0" t="0"/>
          <a:stretch/>
        </p:blipFill>
        <p:spPr>
          <a:xfrm>
            <a:off x="18677894" y="19494013"/>
            <a:ext cx="1396629" cy="1396629"/>
          </a:xfrm>
          <a:prstGeom prst="rect">
            <a:avLst/>
          </a:prstGeom>
          <a:noFill/>
          <a:ln>
            <a:noFill/>
          </a:ln>
        </p:spPr>
      </p:pic>
      <p:pic>
        <p:nvPicPr>
          <p:cNvPr descr="A picture containing purple, sitting, coral, table&#10;&#10;Description automatically generated" id="264" name="Google Shape;264;p1"/>
          <p:cNvPicPr preferRelativeResize="0"/>
          <p:nvPr/>
        </p:nvPicPr>
        <p:blipFill rotWithShape="1">
          <a:blip r:embed="rId20">
            <a:alphaModFix/>
          </a:blip>
          <a:srcRect b="0" l="0" r="0" t="0"/>
          <a:stretch/>
        </p:blipFill>
        <p:spPr>
          <a:xfrm>
            <a:off x="17281266" y="19494013"/>
            <a:ext cx="1396629" cy="1396629"/>
          </a:xfrm>
          <a:prstGeom prst="rect">
            <a:avLst/>
          </a:prstGeom>
          <a:noFill/>
          <a:ln>
            <a:noFill/>
          </a:ln>
        </p:spPr>
      </p:pic>
      <p:sp>
        <p:nvSpPr>
          <p:cNvPr id="265" name="Google Shape;265;p1"/>
          <p:cNvSpPr txBox="1"/>
          <p:nvPr/>
        </p:nvSpPr>
        <p:spPr>
          <a:xfrm>
            <a:off x="17565645" y="20865438"/>
            <a:ext cx="80182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Original</a:t>
            </a:r>
            <a:endParaRPr/>
          </a:p>
        </p:txBody>
      </p:sp>
      <p:sp>
        <p:nvSpPr>
          <p:cNvPr id="266" name="Google Shape;266;p1"/>
          <p:cNvSpPr txBox="1"/>
          <p:nvPr/>
        </p:nvSpPr>
        <p:spPr>
          <a:xfrm>
            <a:off x="19062038" y="20865438"/>
            <a:ext cx="61266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Mask</a:t>
            </a:r>
            <a:endParaRPr/>
          </a:p>
        </p:txBody>
      </p:sp>
      <p:sp>
        <p:nvSpPr>
          <p:cNvPr id="267" name="Google Shape;267;p1"/>
          <p:cNvSpPr txBox="1"/>
          <p:nvPr/>
        </p:nvSpPr>
        <p:spPr>
          <a:xfrm>
            <a:off x="20279916" y="20865438"/>
            <a:ext cx="98135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Prediction</a:t>
            </a:r>
            <a:endParaRPr/>
          </a:p>
        </p:txBody>
      </p:sp>
      <p:sp>
        <p:nvSpPr>
          <p:cNvPr id="268" name="Google Shape;268;p1"/>
          <p:cNvSpPr txBox="1"/>
          <p:nvPr/>
        </p:nvSpPr>
        <p:spPr>
          <a:xfrm>
            <a:off x="23205309" y="18987436"/>
            <a:ext cx="239039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C00000"/>
                </a:solidFill>
                <a:latin typeface="Arial"/>
                <a:ea typeface="Arial"/>
                <a:cs typeface="Arial"/>
                <a:sym typeface="Arial"/>
              </a:rPr>
              <a:t>[Worst prediction]</a:t>
            </a:r>
            <a:endParaRPr/>
          </a:p>
        </p:txBody>
      </p:sp>
      <p:pic>
        <p:nvPicPr>
          <p:cNvPr descr="A silhouette of a person&#10;&#10;Description automatically generated" id="269" name="Google Shape;269;p1"/>
          <p:cNvPicPr preferRelativeResize="0"/>
          <p:nvPr/>
        </p:nvPicPr>
        <p:blipFill rotWithShape="1">
          <a:blip r:embed="rId21">
            <a:alphaModFix/>
          </a:blip>
          <a:srcRect b="0" l="0" r="0" t="0"/>
          <a:stretch/>
        </p:blipFill>
        <p:spPr>
          <a:xfrm>
            <a:off x="25103069" y="19494013"/>
            <a:ext cx="1406438" cy="1406438"/>
          </a:xfrm>
          <a:prstGeom prst="rect">
            <a:avLst/>
          </a:prstGeom>
          <a:noFill/>
          <a:ln>
            <a:noFill/>
          </a:ln>
        </p:spPr>
      </p:pic>
      <p:pic>
        <p:nvPicPr>
          <p:cNvPr descr="A close up&#10;&#10;Description automatically generated" id="270" name="Google Shape;270;p1"/>
          <p:cNvPicPr preferRelativeResize="0"/>
          <p:nvPr/>
        </p:nvPicPr>
        <p:blipFill rotWithShape="1">
          <a:blip r:embed="rId22">
            <a:alphaModFix/>
          </a:blip>
          <a:srcRect b="0" l="0" r="0" t="0"/>
          <a:stretch/>
        </p:blipFill>
        <p:spPr>
          <a:xfrm>
            <a:off x="23697948" y="19489767"/>
            <a:ext cx="1405120" cy="1405120"/>
          </a:xfrm>
          <a:prstGeom prst="rect">
            <a:avLst/>
          </a:prstGeom>
          <a:noFill/>
          <a:ln>
            <a:noFill/>
          </a:ln>
        </p:spPr>
      </p:pic>
      <p:pic>
        <p:nvPicPr>
          <p:cNvPr descr="A picture containing cake, table, plate, sitting&#10;&#10;Description automatically generated" id="271" name="Google Shape;271;p1"/>
          <p:cNvPicPr preferRelativeResize="0"/>
          <p:nvPr/>
        </p:nvPicPr>
        <p:blipFill rotWithShape="1">
          <a:blip r:embed="rId23">
            <a:alphaModFix/>
          </a:blip>
          <a:srcRect b="0" l="0" r="0" t="0"/>
          <a:stretch/>
        </p:blipFill>
        <p:spPr>
          <a:xfrm>
            <a:off x="22301319" y="19494013"/>
            <a:ext cx="1396629" cy="1396629"/>
          </a:xfrm>
          <a:prstGeom prst="rect">
            <a:avLst/>
          </a:prstGeom>
          <a:noFill/>
          <a:ln>
            <a:noFill/>
          </a:ln>
        </p:spPr>
      </p:pic>
      <p:sp>
        <p:nvSpPr>
          <p:cNvPr id="272" name="Google Shape;272;p1"/>
          <p:cNvSpPr txBox="1"/>
          <p:nvPr/>
        </p:nvSpPr>
        <p:spPr>
          <a:xfrm>
            <a:off x="22646778" y="20865438"/>
            <a:ext cx="80182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Original</a:t>
            </a:r>
            <a:endParaRPr/>
          </a:p>
        </p:txBody>
      </p:sp>
      <p:sp>
        <p:nvSpPr>
          <p:cNvPr id="273" name="Google Shape;273;p1"/>
          <p:cNvSpPr txBox="1"/>
          <p:nvPr/>
        </p:nvSpPr>
        <p:spPr>
          <a:xfrm>
            <a:off x="24143170" y="20865438"/>
            <a:ext cx="61266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Mask</a:t>
            </a:r>
            <a:endParaRPr/>
          </a:p>
        </p:txBody>
      </p:sp>
      <p:sp>
        <p:nvSpPr>
          <p:cNvPr id="274" name="Google Shape;274;p1"/>
          <p:cNvSpPr txBox="1"/>
          <p:nvPr/>
        </p:nvSpPr>
        <p:spPr>
          <a:xfrm>
            <a:off x="25361048" y="20865438"/>
            <a:ext cx="98135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Prediction</a:t>
            </a:r>
            <a:endParaRPr/>
          </a:p>
        </p:txBody>
      </p:sp>
      <p:sp>
        <p:nvSpPr>
          <p:cNvPr id="275" name="Google Shape;275;p1"/>
          <p:cNvSpPr txBox="1"/>
          <p:nvPr/>
        </p:nvSpPr>
        <p:spPr>
          <a:xfrm>
            <a:off x="11953841" y="21134002"/>
            <a:ext cx="1012687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Arial"/>
                <a:ea typeface="Arial"/>
                <a:cs typeface="Arial"/>
                <a:sym typeface="Arial"/>
              </a:rPr>
              <a:t>Figure 3: </a:t>
            </a:r>
            <a:r>
              <a:rPr b="0" i="0" lang="en-US" sz="1600" u="none" cap="none" strike="noStrike">
                <a:solidFill>
                  <a:srgbClr val="000000"/>
                </a:solidFill>
                <a:latin typeface="Arial"/>
                <a:ea typeface="Arial"/>
                <a:cs typeface="Arial"/>
                <a:sym typeface="Arial"/>
              </a:rPr>
              <a:t>Sample results from U-net on test set B. Showing Best, worst and average prediction</a:t>
            </a:r>
            <a:endParaRPr/>
          </a:p>
        </p:txBody>
      </p:sp>
      <p:sp>
        <p:nvSpPr>
          <p:cNvPr id="276" name="Google Shape;276;p1"/>
          <p:cNvSpPr txBox="1"/>
          <p:nvPr/>
        </p:nvSpPr>
        <p:spPr>
          <a:xfrm>
            <a:off x="27685578" y="20865438"/>
            <a:ext cx="80182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Original</a:t>
            </a:r>
            <a:endParaRPr/>
          </a:p>
        </p:txBody>
      </p:sp>
      <p:sp>
        <p:nvSpPr>
          <p:cNvPr id="277" name="Google Shape;277;p1"/>
          <p:cNvSpPr txBox="1"/>
          <p:nvPr/>
        </p:nvSpPr>
        <p:spPr>
          <a:xfrm>
            <a:off x="29181972" y="20865438"/>
            <a:ext cx="61266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Mask</a:t>
            </a:r>
            <a:endParaRPr/>
          </a:p>
        </p:txBody>
      </p:sp>
      <p:sp>
        <p:nvSpPr>
          <p:cNvPr id="278" name="Google Shape;278;p1"/>
          <p:cNvSpPr txBox="1"/>
          <p:nvPr/>
        </p:nvSpPr>
        <p:spPr>
          <a:xfrm>
            <a:off x="30399850" y="20865438"/>
            <a:ext cx="98135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Prediction</a:t>
            </a:r>
            <a:endParaRPr/>
          </a:p>
        </p:txBody>
      </p:sp>
      <p:sp>
        <p:nvSpPr>
          <p:cNvPr id="279" name="Google Shape;279;p1"/>
          <p:cNvSpPr txBox="1"/>
          <p:nvPr/>
        </p:nvSpPr>
        <p:spPr>
          <a:xfrm>
            <a:off x="32706306" y="20865438"/>
            <a:ext cx="80182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Original</a:t>
            </a:r>
            <a:endParaRPr/>
          </a:p>
        </p:txBody>
      </p:sp>
      <p:sp>
        <p:nvSpPr>
          <p:cNvPr id="280" name="Google Shape;280;p1"/>
          <p:cNvSpPr txBox="1"/>
          <p:nvPr/>
        </p:nvSpPr>
        <p:spPr>
          <a:xfrm>
            <a:off x="34202697" y="20865438"/>
            <a:ext cx="61266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Mask</a:t>
            </a:r>
            <a:endParaRPr/>
          </a:p>
        </p:txBody>
      </p:sp>
      <p:sp>
        <p:nvSpPr>
          <p:cNvPr id="281" name="Google Shape;281;p1"/>
          <p:cNvSpPr txBox="1"/>
          <p:nvPr/>
        </p:nvSpPr>
        <p:spPr>
          <a:xfrm>
            <a:off x="35420575" y="20865438"/>
            <a:ext cx="98135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Prediction</a:t>
            </a:r>
            <a:endParaRPr/>
          </a:p>
        </p:txBody>
      </p:sp>
      <p:sp>
        <p:nvSpPr>
          <p:cNvPr id="282" name="Google Shape;282;p1"/>
          <p:cNvSpPr txBox="1"/>
          <p:nvPr/>
        </p:nvSpPr>
        <p:spPr>
          <a:xfrm>
            <a:off x="37787438" y="20865438"/>
            <a:ext cx="80182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Original</a:t>
            </a:r>
            <a:endParaRPr/>
          </a:p>
        </p:txBody>
      </p:sp>
      <p:sp>
        <p:nvSpPr>
          <p:cNvPr id="283" name="Google Shape;283;p1"/>
          <p:cNvSpPr txBox="1"/>
          <p:nvPr/>
        </p:nvSpPr>
        <p:spPr>
          <a:xfrm>
            <a:off x="39283831" y="20865438"/>
            <a:ext cx="61266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Mask</a:t>
            </a:r>
            <a:endParaRPr/>
          </a:p>
        </p:txBody>
      </p:sp>
      <p:sp>
        <p:nvSpPr>
          <p:cNvPr id="284" name="Google Shape;284;p1"/>
          <p:cNvSpPr txBox="1"/>
          <p:nvPr/>
        </p:nvSpPr>
        <p:spPr>
          <a:xfrm>
            <a:off x="40501709" y="20865438"/>
            <a:ext cx="98135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Prediction</a:t>
            </a:r>
            <a:endParaRPr/>
          </a:p>
        </p:txBody>
      </p:sp>
      <p:cxnSp>
        <p:nvCxnSpPr>
          <p:cNvPr id="285" name="Google Shape;285;p1"/>
          <p:cNvCxnSpPr/>
          <p:nvPr/>
        </p:nvCxnSpPr>
        <p:spPr>
          <a:xfrm>
            <a:off x="11590016" y="5051690"/>
            <a:ext cx="0" cy="24349517"/>
          </a:xfrm>
          <a:prstGeom prst="straightConnector1">
            <a:avLst/>
          </a:prstGeom>
          <a:noFill/>
          <a:ln cap="flat" cmpd="sng" w="54600">
            <a:solidFill>
              <a:srgbClr val="BF2B36"/>
            </a:solidFill>
            <a:prstDash val="solid"/>
            <a:round/>
            <a:headEnd len="sm" w="sm" type="none"/>
            <a:tailEnd len="sm" w="sm" type="none"/>
          </a:ln>
        </p:spPr>
      </p:cxnSp>
      <p:sp>
        <p:nvSpPr>
          <p:cNvPr id="286" name="Google Shape;286;p1"/>
          <p:cNvSpPr/>
          <p:nvPr/>
        </p:nvSpPr>
        <p:spPr>
          <a:xfrm>
            <a:off x="943424" y="28496456"/>
            <a:ext cx="10351148" cy="727768"/>
          </a:xfrm>
          <a:prstGeom prst="rect">
            <a:avLst/>
          </a:prstGeom>
          <a:noFill/>
          <a:ln>
            <a:noFill/>
          </a:ln>
        </p:spPr>
        <p:txBody>
          <a:bodyPr anchorCtr="0" anchor="t" bIns="90000" lIns="180000" spcFirstLastPara="1" rIns="91425" wrap="square" tIns="90000">
            <a:noAutofit/>
          </a:bodyPr>
          <a:lstStyle/>
          <a:p>
            <a:pPr indent="0" lvl="0" marL="0" marR="0" rtl="0" algn="l">
              <a:lnSpc>
                <a:spcPct val="100000"/>
              </a:lnSpc>
              <a:spcBef>
                <a:spcPts val="0"/>
              </a:spcBef>
              <a:spcAft>
                <a:spcPts val="0"/>
              </a:spcAft>
              <a:buNone/>
            </a:pPr>
            <a:r>
              <a:rPr b="1" i="1" lang="en-US" sz="1200" u="none" cap="none" strike="noStrike">
                <a:solidFill>
                  <a:schemeClr val="dk1"/>
                </a:solidFill>
                <a:latin typeface="Arial"/>
                <a:ea typeface="Arial"/>
                <a:cs typeface="Arial"/>
                <a:sym typeface="Arial"/>
              </a:rPr>
              <a:t>References: (1): </a:t>
            </a:r>
            <a:r>
              <a:rPr b="0" i="1" lang="en-US" sz="1200" u="none" cap="none" strike="noStrike">
                <a:solidFill>
                  <a:schemeClr val="dk1"/>
                </a:solidFill>
                <a:latin typeface="Arial"/>
                <a:ea typeface="Arial"/>
                <a:cs typeface="Arial"/>
                <a:sym typeface="Arial"/>
              </a:rPr>
              <a:t>https://arxiv.org/abs/1603.00275 </a:t>
            </a:r>
            <a:r>
              <a:rPr b="1" i="1" lang="en-US" sz="1200" u="none" cap="none" strike="noStrike">
                <a:solidFill>
                  <a:schemeClr val="dk1"/>
                </a:solidFill>
                <a:latin typeface="Arial"/>
                <a:ea typeface="Arial"/>
                <a:cs typeface="Arial"/>
                <a:sym typeface="Arial"/>
              </a:rPr>
              <a:t>(2) </a:t>
            </a:r>
            <a:r>
              <a:rPr b="0" i="1" lang="en-US" sz="1200" u="none" cap="none" strike="noStrike">
                <a:solidFill>
                  <a:schemeClr val="dk1"/>
                </a:solidFill>
                <a:latin typeface="Arial"/>
                <a:ea typeface="Arial"/>
                <a:cs typeface="Arial"/>
                <a:sym typeface="Arial"/>
              </a:rPr>
              <a:t>https://arxiv.org/abs/1505.04597 </a:t>
            </a:r>
            <a:r>
              <a:rPr b="1" i="1" lang="en-US" sz="1200" u="none" cap="none" strike="noStrike">
                <a:solidFill>
                  <a:schemeClr val="dk1"/>
                </a:solidFill>
                <a:latin typeface="Arial"/>
                <a:ea typeface="Arial"/>
                <a:cs typeface="Arial"/>
                <a:sym typeface="Arial"/>
              </a:rPr>
              <a:t>(3) </a:t>
            </a:r>
            <a:r>
              <a:rPr b="0" i="1" lang="en-US" sz="1200" u="none" cap="none" strike="noStrike">
                <a:solidFill>
                  <a:schemeClr val="dk1"/>
                </a:solidFill>
                <a:latin typeface="Arial"/>
                <a:ea typeface="Arial"/>
                <a:cs typeface="Arial"/>
                <a:sym typeface="Arial"/>
              </a:rPr>
              <a:t>https://arxiv.org/pdf/1703.06870.pdf</a:t>
            </a:r>
            <a:endParaRPr/>
          </a:p>
          <a:p>
            <a:pPr indent="0" lvl="0" marL="0" marR="0" rtl="0" algn="l">
              <a:lnSpc>
                <a:spcPct val="100000"/>
              </a:lnSpc>
              <a:spcBef>
                <a:spcPts val="0"/>
              </a:spcBef>
              <a:spcAft>
                <a:spcPts val="0"/>
              </a:spcAft>
              <a:buNone/>
            </a:pPr>
            <a:r>
              <a:rPr b="1" i="1" lang="en-US" sz="1200" u="none" cap="none" strike="noStrike">
                <a:solidFill>
                  <a:schemeClr val="dk1"/>
                </a:solidFill>
                <a:latin typeface="Arial"/>
                <a:ea typeface="Arial"/>
                <a:cs typeface="Arial"/>
                <a:sym typeface="Arial"/>
              </a:rPr>
              <a:t>(4) </a:t>
            </a:r>
            <a:r>
              <a:rPr b="0" i="1" lang="en-US" sz="1200" u="none" cap="none" strike="noStrike">
                <a:solidFill>
                  <a:schemeClr val="dk2"/>
                </a:solidFill>
                <a:latin typeface="Arial"/>
                <a:ea typeface="Arial"/>
                <a:cs typeface="Arial"/>
                <a:sym typeface="Arial"/>
              </a:rPr>
              <a:t>https://ronjian.github.io/blog/2018/05/16/Understand-Mask-RCNN </a:t>
            </a:r>
            <a:r>
              <a:rPr b="1" i="1" lang="en-US" sz="1200" u="none" cap="none" strike="noStrike">
                <a:solidFill>
                  <a:schemeClr val="dk1"/>
                </a:solidFill>
                <a:latin typeface="Arial"/>
                <a:ea typeface="Arial"/>
                <a:cs typeface="Arial"/>
                <a:sym typeface="Arial"/>
              </a:rPr>
              <a:t>(5) </a:t>
            </a:r>
            <a:r>
              <a:rPr b="0" i="1" lang="en-US" sz="1200" u="none" cap="none" strike="noStrike">
                <a:solidFill>
                  <a:schemeClr val="dk1"/>
                </a:solidFill>
                <a:latin typeface="Arial"/>
                <a:ea typeface="Arial"/>
                <a:cs typeface="Arial"/>
                <a:sym typeface="Arial"/>
              </a:rPr>
              <a:t>https://pytorch.org/tutorials/intermediate/torchvision_tutorial.html</a:t>
            </a:r>
            <a:endParaRPr b="0" i="1"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1" lang="en-US" sz="1200" u="none" cap="none" strike="noStrike">
                <a:solidFill>
                  <a:schemeClr val="dk1"/>
                </a:solidFill>
                <a:latin typeface="Arial"/>
                <a:ea typeface="Arial"/>
                <a:cs typeface="Arial"/>
                <a:sym typeface="Arial"/>
              </a:rPr>
              <a:t>(6) </a:t>
            </a:r>
            <a:r>
              <a:rPr b="0" i="1" lang="en-US" sz="1200" u="none" cap="none" strike="noStrike">
                <a:solidFill>
                  <a:schemeClr val="dk1"/>
                </a:solidFill>
                <a:latin typeface="Arial"/>
                <a:ea typeface="Arial"/>
                <a:cs typeface="Arial"/>
                <a:sym typeface="Arial"/>
              </a:rPr>
              <a:t>https://warwick.ac.uk/fac/sci/dcs/research/tia/glascontest</a:t>
            </a:r>
            <a:endParaRPr/>
          </a:p>
          <a:p>
            <a:pPr indent="0" lvl="0" marL="0" marR="0" rtl="0" algn="l">
              <a:lnSpc>
                <a:spcPct val="100000"/>
              </a:lnSpc>
              <a:spcBef>
                <a:spcPts val="0"/>
              </a:spcBef>
              <a:spcAft>
                <a:spcPts val="0"/>
              </a:spcAft>
              <a:buNone/>
            </a:pPr>
            <a:r>
              <a:t/>
            </a:r>
            <a:endParaRPr b="1" i="1"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1"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1"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1"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1"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1" sz="1200" u="none" cap="none" strike="noStrike">
              <a:solidFill>
                <a:schemeClr val="dk1"/>
              </a:solidFill>
              <a:latin typeface="Arial"/>
              <a:ea typeface="Arial"/>
              <a:cs typeface="Arial"/>
              <a:sym typeface="Arial"/>
            </a:endParaRPr>
          </a:p>
        </p:txBody>
      </p:sp>
      <p:sp>
        <p:nvSpPr>
          <p:cNvPr id="287" name="Google Shape;287;p1"/>
          <p:cNvSpPr/>
          <p:nvPr/>
        </p:nvSpPr>
        <p:spPr>
          <a:xfrm>
            <a:off x="935985" y="6009130"/>
            <a:ext cx="10331811" cy="8329721"/>
          </a:xfrm>
          <a:prstGeom prst="rect">
            <a:avLst/>
          </a:prstGeom>
          <a:solidFill>
            <a:srgbClr val="F2F2F2"/>
          </a:solidFill>
          <a:ln>
            <a:noFill/>
          </a:ln>
        </p:spPr>
        <p:txBody>
          <a:bodyPr anchorCtr="0" anchor="t" bIns="90000" lIns="180000" spcFirstLastPara="1" rIns="91425" wrap="square" tIns="180000">
            <a:noAutofit/>
          </a:bodyPr>
          <a:lstStyle/>
          <a:p>
            <a:pPr indent="0" lvl="0" marL="0" marR="0" rtl="0" algn="l">
              <a:lnSpc>
                <a:spcPct val="100000"/>
              </a:lnSpc>
              <a:spcBef>
                <a:spcPts val="0"/>
              </a:spcBef>
              <a:spcAft>
                <a:spcPts val="0"/>
              </a:spcAft>
              <a:buNone/>
            </a:pPr>
            <a:r>
              <a:rPr b="1" i="0" lang="en-US" sz="2800" u="none" cap="none" strike="noStrike">
                <a:solidFill>
                  <a:schemeClr val="dk1"/>
                </a:solidFill>
                <a:latin typeface="Arial"/>
                <a:ea typeface="Arial"/>
                <a:cs typeface="Arial"/>
                <a:sym typeface="Arial"/>
              </a:rPr>
              <a:t>Introduction</a:t>
            </a:r>
            <a:endParaRPr/>
          </a:p>
          <a:p>
            <a:pPr indent="0" lvl="0" marL="0" marR="0" rtl="0" algn="l">
              <a:lnSpc>
                <a:spcPct val="100000"/>
              </a:lnSpc>
              <a:spcBef>
                <a:spcPts val="0"/>
              </a:spcBef>
              <a:spcAft>
                <a:spcPts val="0"/>
              </a:spcAft>
              <a:buNone/>
            </a:pPr>
            <a:r>
              <a:rPr b="0" i="0" lang="en-US" sz="2400" u="none" cap="none" strike="noStrike">
                <a:solidFill>
                  <a:srgbClr val="0C0C0C"/>
                </a:solidFill>
                <a:latin typeface="Arial"/>
                <a:ea typeface="Arial"/>
                <a:cs typeface="Arial"/>
                <a:sym typeface="Arial"/>
              </a:rPr>
              <a:t>From basic biological questions and diagnosis to clinical trials, cell morphology provides key quantitative feedback that drive research. Unfortunately, this is most commonly a manual task and can be time intensive and prone to human error. The task is made even more difficult due to overlapping cells and poor imaging quality among other factors. </a:t>
            </a:r>
            <a:endParaRPr/>
          </a:p>
          <a:p>
            <a:pPr indent="0" lvl="0" marL="0" marR="0" rtl="0" algn="l">
              <a:lnSpc>
                <a:spcPct val="100000"/>
              </a:lnSpc>
              <a:spcBef>
                <a:spcPts val="1000"/>
              </a:spcBef>
              <a:spcAft>
                <a:spcPts val="0"/>
              </a:spcAft>
              <a:buNone/>
            </a:pPr>
            <a:r>
              <a:rPr b="0" i="0" lang="en-US" sz="2400" u="none" cap="none" strike="noStrike">
                <a:solidFill>
                  <a:srgbClr val="0C0C0C"/>
                </a:solidFill>
                <a:latin typeface="Arial"/>
                <a:ea typeface="Arial"/>
                <a:cs typeface="Arial"/>
                <a:sym typeface="Arial"/>
              </a:rPr>
              <a:t>One such task is the accurate segmentation of glands to obtain reliable morphological statistics for cancer research. A deep learning approach comparing two state of the art Convolutional Neural Network architectures – U-Net</a:t>
            </a:r>
            <a:r>
              <a:rPr b="0" baseline="30000" i="0" lang="en-US" sz="2400" u="none" cap="none" strike="noStrike">
                <a:solidFill>
                  <a:srgbClr val="000000"/>
                </a:solidFill>
                <a:latin typeface="Arial"/>
                <a:ea typeface="Arial"/>
                <a:cs typeface="Arial"/>
                <a:sym typeface="Arial"/>
              </a:rPr>
              <a:t> (2)</a:t>
            </a:r>
            <a:r>
              <a:rPr b="0" i="0" lang="en-US" sz="2400" u="none" cap="none" strike="noStrike">
                <a:solidFill>
                  <a:srgbClr val="0C0C0C"/>
                </a:solidFill>
                <a:latin typeface="Arial"/>
                <a:ea typeface="Arial"/>
                <a:cs typeface="Arial"/>
                <a:sym typeface="Arial"/>
              </a:rPr>
              <a:t> (2015) and Mask-RCNN</a:t>
            </a:r>
            <a:r>
              <a:rPr b="0" baseline="30000" i="0" lang="en-US" sz="2400" u="none" cap="none" strike="noStrike">
                <a:solidFill>
                  <a:srgbClr val="000000"/>
                </a:solidFill>
                <a:latin typeface="Arial"/>
                <a:ea typeface="Arial"/>
                <a:cs typeface="Arial"/>
                <a:sym typeface="Arial"/>
              </a:rPr>
              <a:t> (3) </a:t>
            </a:r>
            <a:r>
              <a:rPr b="0" i="0" lang="en-US" sz="2400" u="none" cap="none" strike="noStrike">
                <a:solidFill>
                  <a:srgbClr val="0C0C0C"/>
                </a:solidFill>
                <a:latin typeface="Arial"/>
                <a:ea typeface="Arial"/>
                <a:cs typeface="Arial"/>
                <a:sym typeface="Arial"/>
              </a:rPr>
              <a:t>(2018) is demonstrated to automate this process of segmenting glands in a cell image.</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US" sz="2800" u="none" cap="none" strike="noStrike">
                <a:solidFill>
                  <a:schemeClr val="dk1"/>
                </a:solidFill>
                <a:latin typeface="Arial"/>
                <a:ea typeface="Arial"/>
                <a:cs typeface="Arial"/>
                <a:sym typeface="Arial"/>
              </a:rPr>
              <a:t>Summary</a:t>
            </a:r>
            <a:endParaRPr/>
          </a:p>
          <a:p>
            <a:pPr indent="-419100" lvl="0" marL="457200" marR="0" rtl="0" algn="l">
              <a:lnSpc>
                <a:spcPct val="100000"/>
              </a:lnSpc>
              <a:spcBef>
                <a:spcPts val="1000"/>
              </a:spcBef>
              <a:spcAft>
                <a:spcPts val="0"/>
              </a:spcAft>
              <a:buClr>
                <a:srgbClr val="000000"/>
              </a:buClr>
              <a:buSzPts val="3000"/>
              <a:buFont typeface="Arial"/>
              <a:buChar char="●"/>
            </a:pPr>
            <a:r>
              <a:rPr b="0" i="0" lang="en-US" sz="2400" u="none" cap="none" strike="noStrike">
                <a:solidFill>
                  <a:srgbClr val="0C0C0C"/>
                </a:solidFill>
                <a:latin typeface="Arial"/>
                <a:ea typeface="Arial"/>
                <a:cs typeface="Arial"/>
                <a:sym typeface="Arial"/>
              </a:rPr>
              <a:t>Build a memory efficient batch generator from scratch</a:t>
            </a:r>
            <a:endParaRPr/>
          </a:p>
          <a:p>
            <a:pPr indent="-419100" lvl="0" marL="457200" marR="0" rtl="0" algn="l">
              <a:lnSpc>
                <a:spcPct val="100000"/>
              </a:lnSpc>
              <a:spcBef>
                <a:spcPts val="1000"/>
              </a:spcBef>
              <a:spcAft>
                <a:spcPts val="0"/>
              </a:spcAft>
              <a:buClr>
                <a:srgbClr val="000000"/>
              </a:buClr>
              <a:buSzPts val="3000"/>
              <a:buFont typeface="Arial"/>
              <a:buChar char="●"/>
            </a:pPr>
            <a:r>
              <a:rPr b="0" i="0" lang="en-US" sz="2400" u="none" cap="none" strike="noStrike">
                <a:solidFill>
                  <a:srgbClr val="0C0C0C"/>
                </a:solidFill>
                <a:latin typeface="Arial"/>
                <a:ea typeface="Arial"/>
                <a:cs typeface="Arial"/>
                <a:sym typeface="Arial"/>
              </a:rPr>
              <a:t>Build a data augmenter to expand the training set to a given size and make the model more robust</a:t>
            </a:r>
            <a:endParaRPr/>
          </a:p>
          <a:p>
            <a:pPr indent="-419100" lvl="0" marL="457200" marR="0" rtl="0" algn="l">
              <a:lnSpc>
                <a:spcPct val="100000"/>
              </a:lnSpc>
              <a:spcBef>
                <a:spcPts val="1000"/>
              </a:spcBef>
              <a:spcAft>
                <a:spcPts val="0"/>
              </a:spcAft>
              <a:buClr>
                <a:srgbClr val="000000"/>
              </a:buClr>
              <a:buSzPts val="3000"/>
              <a:buFont typeface="Arial"/>
              <a:buChar char="●"/>
            </a:pPr>
            <a:r>
              <a:rPr b="0" i="0" lang="en-US" sz="2400" u="none" cap="none" strike="noStrike">
                <a:solidFill>
                  <a:srgbClr val="0C0C0C"/>
                </a:solidFill>
                <a:latin typeface="Arial"/>
                <a:ea typeface="Arial"/>
                <a:cs typeface="Arial"/>
                <a:sym typeface="Arial"/>
              </a:rPr>
              <a:t>Implemented CNN architectures viz. U-Net and Mask-RCNN for solving the pixelwise image segmentation problem</a:t>
            </a:r>
            <a:endParaRPr/>
          </a:p>
          <a:p>
            <a:pPr indent="-419100" lvl="0" marL="457200" marR="0" rtl="0" algn="l">
              <a:lnSpc>
                <a:spcPct val="100000"/>
              </a:lnSpc>
              <a:spcBef>
                <a:spcPts val="1000"/>
              </a:spcBef>
              <a:spcAft>
                <a:spcPts val="0"/>
              </a:spcAft>
              <a:buClr>
                <a:srgbClr val="000000"/>
              </a:buClr>
              <a:buSzPts val="3000"/>
              <a:buFont typeface="Arial"/>
              <a:buChar char="●"/>
            </a:pPr>
            <a:r>
              <a:rPr b="0" i="0" lang="en-US" sz="2400" u="none" cap="none" strike="noStrike">
                <a:solidFill>
                  <a:srgbClr val="0C0C0C"/>
                </a:solidFill>
                <a:latin typeface="Arial"/>
                <a:ea typeface="Arial"/>
                <a:cs typeface="Arial"/>
                <a:sym typeface="Arial"/>
              </a:rPr>
              <a:t>Benchmarked and compared the results with other implementations against the same problem across different measurement metrics</a:t>
            </a:r>
            <a:endParaRPr/>
          </a:p>
          <a:p>
            <a:pPr indent="0" lvl="0" marL="0" marR="0" rtl="0" algn="l">
              <a:lnSpc>
                <a:spcPct val="100000"/>
              </a:lnSpc>
              <a:spcBef>
                <a:spcPts val="0"/>
              </a:spcBef>
              <a:spcAft>
                <a:spcPts val="0"/>
              </a:spcAft>
              <a:buNone/>
            </a:pPr>
            <a:r>
              <a:t/>
            </a:r>
            <a:endParaRPr b="1" i="0" sz="4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0" sz="4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0" sz="4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0" sz="4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0" sz="4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0" sz="4400" u="none" cap="none" strike="noStrike">
              <a:solidFill>
                <a:schemeClr val="dk1"/>
              </a:solidFill>
              <a:latin typeface="Arial"/>
              <a:ea typeface="Arial"/>
              <a:cs typeface="Arial"/>
              <a:sym typeface="Arial"/>
            </a:endParaRPr>
          </a:p>
        </p:txBody>
      </p:sp>
      <p:sp>
        <p:nvSpPr>
          <p:cNvPr id="288" name="Google Shape;288;p1"/>
          <p:cNvSpPr/>
          <p:nvPr/>
        </p:nvSpPr>
        <p:spPr>
          <a:xfrm>
            <a:off x="935986" y="5021735"/>
            <a:ext cx="10332650" cy="966259"/>
          </a:xfrm>
          <a:prstGeom prst="roundRect">
            <a:avLst>
              <a:gd fmla="val 16667" name="adj"/>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4400" u="none" cap="none" strike="noStrike">
                <a:solidFill>
                  <a:schemeClr val="lt1"/>
                </a:solidFill>
                <a:latin typeface="Arial"/>
                <a:ea typeface="Arial"/>
                <a:cs typeface="Arial"/>
                <a:sym typeface="Arial"/>
              </a:rPr>
              <a:t>Introduction and summary</a:t>
            </a:r>
            <a:endParaRPr/>
          </a:p>
        </p:txBody>
      </p:sp>
      <p:sp>
        <p:nvSpPr>
          <p:cNvPr id="289" name="Google Shape;289;p1"/>
          <p:cNvSpPr/>
          <p:nvPr/>
        </p:nvSpPr>
        <p:spPr>
          <a:xfrm>
            <a:off x="935984" y="15261570"/>
            <a:ext cx="10330971" cy="14139635"/>
          </a:xfrm>
          <a:prstGeom prst="rect">
            <a:avLst/>
          </a:prstGeom>
          <a:solidFill>
            <a:srgbClr val="F2F2F2"/>
          </a:solidFill>
          <a:ln>
            <a:noFill/>
          </a:ln>
        </p:spPr>
        <p:txBody>
          <a:bodyPr anchorCtr="0" anchor="t" bIns="90000" lIns="180000" spcFirstLastPara="1" rIns="91425" wrap="square" tIns="180000">
            <a:noAutofit/>
          </a:bodyPr>
          <a:lstStyle/>
          <a:p>
            <a:pPr indent="0" lvl="0" marL="0" marR="0" rtl="0" algn="l">
              <a:lnSpc>
                <a:spcPct val="100000"/>
              </a:lnSpc>
              <a:spcBef>
                <a:spcPts val="0"/>
              </a:spcBef>
              <a:spcAft>
                <a:spcPts val="0"/>
              </a:spcAft>
              <a:buNone/>
            </a:pPr>
            <a:r>
              <a:rPr b="1" i="0" lang="en-US" sz="2800" u="none" cap="none" strike="noStrike">
                <a:solidFill>
                  <a:schemeClr val="dk1"/>
                </a:solidFill>
                <a:latin typeface="Arial"/>
                <a:ea typeface="Arial"/>
                <a:cs typeface="Arial"/>
                <a:sym typeface="Arial"/>
              </a:rPr>
              <a:t>Data</a:t>
            </a:r>
            <a:endParaRPr/>
          </a:p>
          <a:p>
            <a:pPr indent="0" lvl="0" marL="0" marR="0" rtl="0" algn="l">
              <a:lnSpc>
                <a:spcPct val="100000"/>
              </a:lnSpc>
              <a:spcBef>
                <a:spcPts val="0"/>
              </a:spcBef>
              <a:spcAft>
                <a:spcPts val="0"/>
              </a:spcAft>
              <a:buNone/>
            </a:pPr>
            <a:r>
              <a:rPr b="0" i="0" lang="en-US" sz="2400" u="none" cap="none" strike="noStrike">
                <a:solidFill>
                  <a:srgbClr val="0C0C0C"/>
                </a:solidFill>
                <a:latin typeface="Arial"/>
                <a:ea typeface="Arial"/>
                <a:cs typeface="Arial"/>
                <a:sym typeface="Arial"/>
              </a:rPr>
              <a:t>Data from the “gland segmentation in histology images” challenge 2015</a:t>
            </a:r>
            <a:r>
              <a:rPr b="0" baseline="30000" i="0" lang="en-US" sz="2400" u="none" cap="none" strike="noStrike">
                <a:solidFill>
                  <a:srgbClr val="000000"/>
                </a:solidFill>
                <a:latin typeface="Arial"/>
                <a:ea typeface="Arial"/>
                <a:cs typeface="Arial"/>
                <a:sym typeface="Arial"/>
              </a:rPr>
              <a:t> (6)</a:t>
            </a:r>
            <a:r>
              <a:rPr b="0" i="0" lang="en-US" sz="2400" u="none" cap="none" strike="noStrike">
                <a:solidFill>
                  <a:srgbClr val="0C0C0C"/>
                </a:solidFill>
                <a:latin typeface="Arial"/>
                <a:ea typeface="Arial"/>
                <a:cs typeface="Arial"/>
                <a:sym typeface="Arial"/>
              </a:rPr>
              <a:t> is used. The data has images of Hematoxylin and Eosin (H&amp;E) stained slides, consisting of a variety of histologic grades. The dataset is provided together with ground truth annotations by expert pathologists. It is used in the detection of Colorectal cancer.</a:t>
            </a:r>
            <a:endParaRPr/>
          </a:p>
          <a:p>
            <a:pPr indent="0" lvl="0" marL="0" marR="0" rtl="0" algn="l">
              <a:lnSpc>
                <a:spcPct val="100000"/>
              </a:lnSpc>
              <a:spcBef>
                <a:spcPts val="0"/>
              </a:spcBef>
              <a:spcAft>
                <a:spcPts val="0"/>
              </a:spcAft>
              <a:buNone/>
            </a:pPr>
            <a:r>
              <a:t/>
            </a:r>
            <a:endParaRPr b="0" i="0" sz="2400" u="none" cap="none" strike="noStrike">
              <a:solidFill>
                <a:srgbClr val="0C0C0C"/>
              </a:solidFill>
              <a:latin typeface="Arial"/>
              <a:ea typeface="Arial"/>
              <a:cs typeface="Arial"/>
              <a:sym typeface="Arial"/>
            </a:endParaRPr>
          </a:p>
          <a:p>
            <a:pPr indent="0" lvl="0" marL="0" marR="0" rtl="0" algn="l">
              <a:lnSpc>
                <a:spcPct val="100000"/>
              </a:lnSpc>
              <a:spcBef>
                <a:spcPts val="0"/>
              </a:spcBef>
              <a:spcAft>
                <a:spcPts val="0"/>
              </a:spcAft>
              <a:buNone/>
            </a:pPr>
            <a:r>
              <a:rPr b="0" i="0" lang="en-US" sz="2400" u="none" cap="none" strike="noStrike">
                <a:solidFill>
                  <a:srgbClr val="0C0C0C"/>
                </a:solidFill>
                <a:latin typeface="Arial"/>
                <a:ea typeface="Arial"/>
                <a:cs typeface="Arial"/>
                <a:sym typeface="Arial"/>
              </a:rPr>
              <a:t>There are 85 images in the training data set along with the ground truth masks as well as 80 images for testing, split into A (60) and B (20). A sample image can be seen in the next section.</a:t>
            </a:r>
            <a:endParaRPr/>
          </a:p>
          <a:p>
            <a:pPr indent="0" lvl="0" marL="0" marR="0" rtl="0" algn="l">
              <a:lnSpc>
                <a:spcPct val="100000"/>
              </a:lnSpc>
              <a:spcBef>
                <a:spcPts val="0"/>
              </a:spcBef>
              <a:spcAft>
                <a:spcPts val="0"/>
              </a:spcAft>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US" sz="2800" u="none" cap="none" strike="noStrike">
                <a:solidFill>
                  <a:schemeClr val="dk1"/>
                </a:solidFill>
                <a:latin typeface="Arial"/>
                <a:ea typeface="Arial"/>
                <a:cs typeface="Arial"/>
                <a:sym typeface="Arial"/>
              </a:rPr>
              <a:t>Preprocessing</a:t>
            </a:r>
            <a:endParaRPr/>
          </a:p>
          <a:p>
            <a:pPr indent="0" lvl="0" marL="0" marR="0" rtl="0" algn="l">
              <a:lnSpc>
                <a:spcPct val="100000"/>
              </a:lnSpc>
              <a:spcBef>
                <a:spcPts val="0"/>
              </a:spcBef>
              <a:spcAft>
                <a:spcPts val="0"/>
              </a:spcAft>
              <a:buNone/>
            </a:pPr>
            <a:r>
              <a:rPr b="0" i="0" lang="en-US" sz="2400" u="none" cap="none" strike="noStrike">
                <a:solidFill>
                  <a:srgbClr val="0C0C0C"/>
                </a:solidFill>
                <a:latin typeface="Arial"/>
                <a:ea typeface="Arial"/>
                <a:cs typeface="Arial"/>
                <a:sym typeface="Arial"/>
              </a:rPr>
              <a:t>Data Augmentation is used to make the model more robust and invariant to the change in location and shapes of cells as well as also to expand the dataset as we only have 80 training samples. </a:t>
            </a:r>
            <a:endParaRPr/>
          </a:p>
          <a:p>
            <a:pPr indent="0" lvl="0" marL="0" marR="0" rtl="0" algn="l">
              <a:lnSpc>
                <a:spcPct val="100000"/>
              </a:lnSpc>
              <a:spcBef>
                <a:spcPts val="0"/>
              </a:spcBef>
              <a:spcAft>
                <a:spcPts val="0"/>
              </a:spcAft>
              <a:buNone/>
            </a:pPr>
            <a:r>
              <a:t/>
            </a:r>
            <a:endParaRPr b="0" i="0" sz="2400" u="none" cap="none" strike="noStrike">
              <a:solidFill>
                <a:srgbClr val="0C0C0C"/>
              </a:solidFill>
              <a:latin typeface="Arial"/>
              <a:ea typeface="Arial"/>
              <a:cs typeface="Arial"/>
              <a:sym typeface="Arial"/>
            </a:endParaRPr>
          </a:p>
          <a:p>
            <a:pPr indent="0" lvl="0" marL="0" marR="0" rtl="0" algn="l">
              <a:lnSpc>
                <a:spcPct val="100000"/>
              </a:lnSpc>
              <a:spcBef>
                <a:spcPts val="0"/>
              </a:spcBef>
              <a:spcAft>
                <a:spcPts val="0"/>
              </a:spcAft>
              <a:buNone/>
            </a:pPr>
            <a:r>
              <a:rPr b="0" i="0" lang="en-US" sz="2400" u="none" cap="none" strike="noStrike">
                <a:solidFill>
                  <a:srgbClr val="0C0C0C"/>
                </a:solidFill>
                <a:latin typeface="Arial"/>
                <a:ea typeface="Arial"/>
                <a:cs typeface="Arial"/>
                <a:sym typeface="Arial"/>
              </a:rPr>
              <a:t>A composite pipeline of vertical flip, horizontal flip and random cropping, each with a probability of 50 percent is created for augmentation. All images are reshaped to the size 512x512. Below is an example of an ugmented image and the corresponding mask.</a:t>
            </a:r>
            <a:endParaRPr b="1" i="0" sz="2400" u="none" cap="none" strike="noStrike">
              <a:solidFill>
                <a:srgbClr val="0C0C0C"/>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200" u="none" cap="none" strike="noStrike">
              <a:solidFill>
                <a:srgbClr val="0C0C0C"/>
              </a:solidFill>
              <a:latin typeface="Arial"/>
              <a:ea typeface="Arial"/>
              <a:cs typeface="Arial"/>
              <a:sym typeface="Arial"/>
            </a:endParaRPr>
          </a:p>
          <a:p>
            <a:pPr indent="0" lvl="0" marL="0" marR="0" rtl="0" algn="l">
              <a:lnSpc>
                <a:spcPct val="100000"/>
              </a:lnSpc>
              <a:spcBef>
                <a:spcPts val="0"/>
              </a:spcBef>
              <a:spcAft>
                <a:spcPts val="0"/>
              </a:spcAft>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US" sz="2800" u="none" cap="none" strike="noStrike">
                <a:solidFill>
                  <a:schemeClr val="dk1"/>
                </a:solidFill>
                <a:latin typeface="Arial"/>
                <a:ea typeface="Arial"/>
                <a:cs typeface="Arial"/>
                <a:sym typeface="Arial"/>
              </a:rPr>
              <a:t>Batch generator</a:t>
            </a:r>
            <a:endParaRPr/>
          </a:p>
          <a:p>
            <a:pPr indent="0" lvl="0" marL="0" marR="0" rtl="0" algn="l">
              <a:lnSpc>
                <a:spcPct val="100000"/>
              </a:lnSpc>
              <a:spcBef>
                <a:spcPts val="0"/>
              </a:spcBef>
              <a:spcAft>
                <a:spcPts val="0"/>
              </a:spcAft>
              <a:buNone/>
            </a:pPr>
            <a:r>
              <a:rPr b="0" i="0" lang="en-US" sz="2400" u="none" cap="none" strike="noStrike">
                <a:solidFill>
                  <a:srgbClr val="0C0C0C"/>
                </a:solidFill>
                <a:latin typeface="Arial"/>
                <a:ea typeface="Arial"/>
                <a:cs typeface="Arial"/>
                <a:sym typeface="Arial"/>
              </a:rPr>
              <a:t>While working with image datasets, efficient use of memory is always a challenge. Hence, designing an efficient batch generator became significantly important to be able to effectively train the model. </a:t>
            </a:r>
            <a:endParaRPr/>
          </a:p>
          <a:p>
            <a:pPr indent="0" lvl="0" marL="0" marR="0" rtl="0" algn="l">
              <a:lnSpc>
                <a:spcPct val="100000"/>
              </a:lnSpc>
              <a:spcBef>
                <a:spcPts val="0"/>
              </a:spcBef>
              <a:spcAft>
                <a:spcPts val="0"/>
              </a:spcAft>
              <a:buNone/>
            </a:pPr>
            <a:r>
              <a:t/>
            </a:r>
            <a:endParaRPr b="0" i="0" sz="1600" u="none" cap="none" strike="noStrike">
              <a:solidFill>
                <a:srgbClr val="0C0C0C"/>
              </a:solidFill>
              <a:latin typeface="Arial"/>
              <a:ea typeface="Arial"/>
              <a:cs typeface="Arial"/>
              <a:sym typeface="Arial"/>
            </a:endParaRPr>
          </a:p>
          <a:p>
            <a:pPr indent="0" lvl="0" marL="0" marR="0" rtl="0" algn="l">
              <a:lnSpc>
                <a:spcPct val="100000"/>
              </a:lnSpc>
              <a:spcBef>
                <a:spcPts val="0"/>
              </a:spcBef>
              <a:spcAft>
                <a:spcPts val="0"/>
              </a:spcAft>
              <a:buNone/>
            </a:pPr>
            <a:r>
              <a:rPr b="0" i="0" lang="en-US" sz="2400" u="none" cap="none" strike="noStrike">
                <a:solidFill>
                  <a:srgbClr val="0C0C0C"/>
                </a:solidFill>
                <a:latin typeface="Arial"/>
                <a:ea typeface="Arial"/>
                <a:cs typeface="Arial"/>
                <a:sym typeface="Arial"/>
              </a:rPr>
              <a:t>The batch generator is designed such that it only loads and augments one batch at a time, instead of saving all images in memory simultaneously. This significantly reduces memory load and allow us to train larger batches. </a:t>
            </a:r>
            <a:br>
              <a:rPr b="0" i="0" lang="en-US" sz="2400" u="none" cap="none" strike="noStrike">
                <a:solidFill>
                  <a:srgbClr val="0C0C0C"/>
                </a:solidFill>
                <a:latin typeface="Arial"/>
                <a:ea typeface="Arial"/>
                <a:cs typeface="Arial"/>
                <a:sym typeface="Arial"/>
              </a:rPr>
            </a:b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0" sz="3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0" sz="4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0" sz="4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0" sz="4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0" sz="4400" u="none" cap="none" strike="noStrike">
              <a:solidFill>
                <a:schemeClr val="dk1"/>
              </a:solidFill>
              <a:latin typeface="Arial"/>
              <a:ea typeface="Arial"/>
              <a:cs typeface="Arial"/>
              <a:sym typeface="Arial"/>
            </a:endParaRPr>
          </a:p>
        </p:txBody>
      </p:sp>
      <p:sp>
        <p:nvSpPr>
          <p:cNvPr id="290" name="Google Shape;290;p1"/>
          <p:cNvSpPr/>
          <p:nvPr/>
        </p:nvSpPr>
        <p:spPr>
          <a:xfrm>
            <a:off x="935984" y="14366705"/>
            <a:ext cx="10331810" cy="966259"/>
          </a:xfrm>
          <a:prstGeom prst="roundRect">
            <a:avLst>
              <a:gd fmla="val 16667" name="adj"/>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4400" u="none" cap="none" strike="noStrike">
                <a:solidFill>
                  <a:schemeClr val="lt1"/>
                </a:solidFill>
                <a:latin typeface="Arial"/>
                <a:ea typeface="Arial"/>
                <a:cs typeface="Arial"/>
                <a:sym typeface="Arial"/>
              </a:rPr>
              <a:t>Data &amp; preprocessing</a:t>
            </a:r>
            <a:endParaRPr/>
          </a:p>
        </p:txBody>
      </p:sp>
      <p:sp>
        <p:nvSpPr>
          <p:cNvPr id="291" name="Google Shape;291;p1"/>
          <p:cNvSpPr txBox="1"/>
          <p:nvPr/>
        </p:nvSpPr>
        <p:spPr>
          <a:xfrm>
            <a:off x="2801444" y="23120716"/>
            <a:ext cx="132119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C00000"/>
                </a:solidFill>
                <a:latin typeface="Arial"/>
                <a:ea typeface="Arial"/>
                <a:cs typeface="Arial"/>
                <a:sym typeface="Arial"/>
              </a:rPr>
              <a:t>[Original]</a:t>
            </a:r>
            <a:endParaRPr/>
          </a:p>
        </p:txBody>
      </p:sp>
      <p:sp>
        <p:nvSpPr>
          <p:cNvPr id="292" name="Google Shape;292;p1"/>
          <p:cNvSpPr txBox="1"/>
          <p:nvPr/>
        </p:nvSpPr>
        <p:spPr>
          <a:xfrm>
            <a:off x="7359500" y="23120716"/>
            <a:ext cx="176683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C00000"/>
                </a:solidFill>
                <a:latin typeface="Arial"/>
                <a:ea typeface="Arial"/>
                <a:cs typeface="Arial"/>
                <a:sym typeface="Arial"/>
              </a:rPr>
              <a:t>[Augmented]</a:t>
            </a:r>
            <a:endParaRPr/>
          </a:p>
        </p:txBody>
      </p:sp>
      <p:sp>
        <p:nvSpPr>
          <p:cNvPr id="293" name="Google Shape;293;p1"/>
          <p:cNvSpPr txBox="1"/>
          <p:nvPr/>
        </p:nvSpPr>
        <p:spPr>
          <a:xfrm>
            <a:off x="4367085" y="25870942"/>
            <a:ext cx="394771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Arial"/>
                <a:ea typeface="Arial"/>
                <a:cs typeface="Arial"/>
                <a:sym typeface="Arial"/>
              </a:rPr>
              <a:t>Figure 1: </a:t>
            </a:r>
            <a:r>
              <a:rPr b="0" i="0" lang="en-US" sz="1600" u="none" cap="none" strike="noStrike">
                <a:solidFill>
                  <a:srgbClr val="000000"/>
                </a:solidFill>
                <a:latin typeface="Arial"/>
                <a:ea typeface="Arial"/>
                <a:cs typeface="Arial"/>
                <a:sym typeface="Arial"/>
              </a:rPr>
              <a:t>Data Augmentation</a:t>
            </a:r>
            <a:endParaRPr b="0" i="0" sz="1600" u="none" cap="none" strike="noStrike">
              <a:solidFill>
                <a:srgbClr val="000000"/>
              </a:solidFill>
              <a:latin typeface="Arial"/>
              <a:ea typeface="Arial"/>
              <a:cs typeface="Arial"/>
              <a:sym typeface="Arial"/>
            </a:endParaRPr>
          </a:p>
        </p:txBody>
      </p:sp>
      <p:pic>
        <p:nvPicPr>
          <p:cNvPr descr="A picture containing clothing, fabric&#10;&#10;Description automatically generated" id="294" name="Google Shape;294;p1"/>
          <p:cNvPicPr preferRelativeResize="0"/>
          <p:nvPr/>
        </p:nvPicPr>
        <p:blipFill rotWithShape="1">
          <a:blip r:embed="rId24">
            <a:alphaModFix/>
          </a:blip>
          <a:srcRect b="0" l="0" r="0" t="0"/>
          <a:stretch/>
        </p:blipFill>
        <p:spPr>
          <a:xfrm>
            <a:off x="1378188" y="23703509"/>
            <a:ext cx="2113602" cy="2113602"/>
          </a:xfrm>
          <a:prstGeom prst="rect">
            <a:avLst/>
          </a:prstGeom>
          <a:noFill/>
          <a:ln>
            <a:noFill/>
          </a:ln>
        </p:spPr>
      </p:pic>
      <p:pic>
        <p:nvPicPr>
          <p:cNvPr id="295" name="Google Shape;295;p1"/>
          <p:cNvPicPr preferRelativeResize="0"/>
          <p:nvPr/>
        </p:nvPicPr>
        <p:blipFill rotWithShape="1">
          <a:blip r:embed="rId25">
            <a:alphaModFix/>
          </a:blip>
          <a:srcRect b="0" l="0" r="0" t="0"/>
          <a:stretch/>
        </p:blipFill>
        <p:spPr>
          <a:xfrm>
            <a:off x="3431059" y="23703509"/>
            <a:ext cx="2088061" cy="2088061"/>
          </a:xfrm>
          <a:prstGeom prst="rect">
            <a:avLst/>
          </a:prstGeom>
          <a:noFill/>
          <a:ln>
            <a:noFill/>
          </a:ln>
        </p:spPr>
      </p:pic>
      <p:pic>
        <p:nvPicPr>
          <p:cNvPr descr="A picture containing text, fabric&#10;&#10;Description automatically generated" id="296" name="Google Shape;296;p1"/>
          <p:cNvPicPr preferRelativeResize="0"/>
          <p:nvPr/>
        </p:nvPicPr>
        <p:blipFill rotWithShape="1">
          <a:blip r:embed="rId26">
            <a:alphaModFix/>
          </a:blip>
          <a:srcRect b="0" l="0" r="0" t="0"/>
          <a:stretch/>
        </p:blipFill>
        <p:spPr>
          <a:xfrm>
            <a:off x="6352100" y="23692077"/>
            <a:ext cx="2088061" cy="2110923"/>
          </a:xfrm>
          <a:prstGeom prst="rect">
            <a:avLst/>
          </a:prstGeom>
          <a:noFill/>
          <a:ln>
            <a:noFill/>
          </a:ln>
        </p:spPr>
      </p:pic>
      <p:pic>
        <p:nvPicPr>
          <p:cNvPr descr="A picture containing text&#10;&#10;Description automatically generated" id="297" name="Google Shape;297;p1"/>
          <p:cNvPicPr preferRelativeResize="0"/>
          <p:nvPr/>
        </p:nvPicPr>
        <p:blipFill rotWithShape="1">
          <a:blip r:embed="rId27">
            <a:alphaModFix/>
          </a:blip>
          <a:srcRect b="0" l="0" r="0" t="0"/>
          <a:stretch/>
        </p:blipFill>
        <p:spPr>
          <a:xfrm>
            <a:off x="8451452" y="23678242"/>
            <a:ext cx="2072820" cy="2072820"/>
          </a:xfrm>
          <a:prstGeom prst="rect">
            <a:avLst/>
          </a:prstGeom>
          <a:noFill/>
          <a:ln>
            <a:noFill/>
          </a:ln>
        </p:spPr>
      </p:pic>
      <p:sp>
        <p:nvSpPr>
          <p:cNvPr id="298" name="Google Shape;298;p1"/>
          <p:cNvSpPr txBox="1"/>
          <p:nvPr/>
        </p:nvSpPr>
        <p:spPr>
          <a:xfrm>
            <a:off x="34259059" y="6480271"/>
            <a:ext cx="7474574" cy="975651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chemeClr val="dk1"/>
                </a:solidFill>
                <a:latin typeface="Arial"/>
                <a:ea typeface="Arial"/>
                <a:cs typeface="Arial"/>
                <a:sym typeface="Arial"/>
              </a:rPr>
              <a:t>How it works</a:t>
            </a:r>
            <a:endParaRPr/>
          </a:p>
          <a:p>
            <a:pPr indent="0" lvl="0" marL="0" marR="0" rtl="0" algn="l">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The purpose of the MaskRCNN is to perform object instance segmentaion which is the task of simultaneous object- and semantic segmentation. The model has shown good performance in more complicated tasks like instance segmentation and it is therefore expected that the model will perform well in this project. The model is by construction flexible and easy to generalize to new types of tasks, for instance semantic segmentation of cells as will be done in this project.</a:t>
            </a:r>
            <a:endParaRPr/>
          </a:p>
          <a:p>
            <a:pPr indent="0" lvl="0" marL="0" marR="0" rtl="0" algn="l">
              <a:lnSpc>
                <a:spcPct val="100000"/>
              </a:lnSpc>
              <a:spcBef>
                <a:spcPts val="0"/>
              </a:spcBef>
              <a:spcAft>
                <a:spcPts val="0"/>
              </a:spcAft>
              <a:buNone/>
            </a:pPr>
            <a:r>
              <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Referring to figure 4, in </a:t>
            </a:r>
            <a:r>
              <a:rPr b="1" i="0" lang="en-US" sz="2400" u="none" cap="none" strike="noStrike">
                <a:solidFill>
                  <a:srgbClr val="000000"/>
                </a:solidFill>
                <a:latin typeface="Arial"/>
                <a:ea typeface="Arial"/>
                <a:cs typeface="Arial"/>
                <a:sym typeface="Arial"/>
              </a:rPr>
              <a:t>(1)</a:t>
            </a:r>
            <a:r>
              <a:rPr b="0" i="0" lang="en-US" sz="2400" u="none" cap="none" strike="noStrike">
                <a:solidFill>
                  <a:srgbClr val="000000"/>
                </a:solidFill>
                <a:latin typeface="Arial"/>
                <a:ea typeface="Arial"/>
                <a:cs typeface="Arial"/>
                <a:sym typeface="Arial"/>
              </a:rPr>
              <a:t> A fully convolutional network learns features of the image on different levels of abstraction which is outputted as a feature map in </a:t>
            </a:r>
            <a:r>
              <a:rPr b="1" i="0" lang="en-US" sz="2400" u="none" cap="none" strike="noStrike">
                <a:solidFill>
                  <a:srgbClr val="000000"/>
                </a:solidFill>
                <a:latin typeface="Arial"/>
                <a:ea typeface="Arial"/>
                <a:cs typeface="Arial"/>
                <a:sym typeface="Arial"/>
              </a:rPr>
              <a:t>(2)</a:t>
            </a:r>
            <a:r>
              <a:rPr b="0" i="0" lang="en-US" sz="2400" u="none" cap="none" strike="noStrike">
                <a:solidFill>
                  <a:srgbClr val="000000"/>
                </a:solidFill>
                <a:latin typeface="Arial"/>
                <a:ea typeface="Arial"/>
                <a:cs typeface="Arial"/>
                <a:sym typeface="Arial"/>
              </a:rPr>
              <a:t>. In </a:t>
            </a:r>
            <a:r>
              <a:rPr b="1" i="0" lang="en-US" sz="2400" u="none" cap="none" strike="noStrike">
                <a:solidFill>
                  <a:srgbClr val="000000"/>
                </a:solidFill>
                <a:latin typeface="Arial"/>
                <a:ea typeface="Arial"/>
                <a:cs typeface="Arial"/>
                <a:sym typeface="Arial"/>
              </a:rPr>
              <a:t>(3) </a:t>
            </a:r>
            <a:r>
              <a:rPr b="0" i="0" lang="en-US" sz="2400" u="none" cap="none" strike="noStrike">
                <a:solidFill>
                  <a:srgbClr val="000000"/>
                </a:solidFill>
                <a:latin typeface="Arial"/>
                <a:ea typeface="Arial"/>
                <a:cs typeface="Arial"/>
                <a:sym typeface="Arial"/>
              </a:rPr>
              <a:t>a region proposal network learns where the areas of interests are on the feature map </a:t>
            </a:r>
            <a:r>
              <a:rPr b="1" i="0" lang="en-US" sz="2400" u="none" cap="none" strike="noStrike">
                <a:solidFill>
                  <a:srgbClr val="000000"/>
                </a:solidFill>
                <a:latin typeface="Arial"/>
                <a:ea typeface="Arial"/>
                <a:cs typeface="Arial"/>
                <a:sym typeface="Arial"/>
              </a:rPr>
              <a:t>(2)</a:t>
            </a:r>
            <a:r>
              <a:rPr b="0" i="0" lang="en-US" sz="2400" u="none" cap="none" strike="noStrike">
                <a:solidFill>
                  <a:srgbClr val="000000"/>
                </a:solidFill>
                <a:latin typeface="Arial"/>
                <a:ea typeface="Arial"/>
                <a:cs typeface="Arial"/>
                <a:sym typeface="Arial"/>
              </a:rPr>
              <a:t>. In </a:t>
            </a:r>
            <a:r>
              <a:rPr b="1" i="0" lang="en-US" sz="2400" u="none" cap="none" strike="noStrike">
                <a:solidFill>
                  <a:srgbClr val="000000"/>
                </a:solidFill>
                <a:latin typeface="Arial"/>
                <a:ea typeface="Arial"/>
                <a:cs typeface="Arial"/>
                <a:sym typeface="Arial"/>
              </a:rPr>
              <a:t>(4) </a:t>
            </a:r>
            <a:r>
              <a:rPr b="0" i="0" lang="en-US" sz="2400" u="none" cap="none" strike="noStrike">
                <a:solidFill>
                  <a:srgbClr val="000000"/>
                </a:solidFill>
                <a:latin typeface="Arial"/>
                <a:ea typeface="Arial"/>
                <a:cs typeface="Arial"/>
                <a:sym typeface="Arial"/>
              </a:rPr>
              <a:t>a region of interest align layer then extracts a fixed-size feature map, from each region of interest on the feature map. Essentially only learning cell-related features and not learning noise. The regions of interest are then passed to a mask branch, </a:t>
            </a:r>
            <a:r>
              <a:rPr b="1" i="0" lang="en-US" sz="2400" u="none" cap="none" strike="noStrike">
                <a:solidFill>
                  <a:srgbClr val="000000"/>
                </a:solidFill>
                <a:latin typeface="Arial"/>
                <a:ea typeface="Arial"/>
                <a:cs typeface="Arial"/>
                <a:sym typeface="Arial"/>
              </a:rPr>
              <a:t>(6)</a:t>
            </a:r>
            <a:r>
              <a:rPr b="0" i="0" lang="en-US" sz="2400" u="none" cap="none" strike="noStrike">
                <a:solidFill>
                  <a:srgbClr val="000000"/>
                </a:solidFill>
                <a:latin typeface="Arial"/>
                <a:ea typeface="Arial"/>
                <a:cs typeface="Arial"/>
                <a:sym typeface="Arial"/>
              </a:rPr>
              <a:t>, and a fully convolutional network, </a:t>
            </a:r>
            <a:r>
              <a:rPr b="1" i="0" lang="en-US" sz="2400" u="none" cap="none" strike="noStrike">
                <a:solidFill>
                  <a:srgbClr val="000000"/>
                </a:solidFill>
                <a:latin typeface="Arial"/>
                <a:ea typeface="Arial"/>
                <a:cs typeface="Arial"/>
                <a:sym typeface="Arial"/>
              </a:rPr>
              <a:t>(7)</a:t>
            </a:r>
            <a:r>
              <a:rPr b="0" i="0" lang="en-US" sz="2400" u="none" cap="none" strike="noStrike">
                <a:solidFill>
                  <a:srgbClr val="000000"/>
                </a:solidFill>
                <a:latin typeface="Arial"/>
                <a:ea typeface="Arial"/>
                <a:cs typeface="Arial"/>
                <a:sym typeface="Arial"/>
              </a:rPr>
              <a:t>. In </a:t>
            </a:r>
            <a:r>
              <a:rPr b="1" i="0" lang="en-US" sz="2400" u="none" cap="none" strike="noStrike">
                <a:solidFill>
                  <a:srgbClr val="000000"/>
                </a:solidFill>
                <a:latin typeface="Arial"/>
                <a:ea typeface="Arial"/>
                <a:cs typeface="Arial"/>
                <a:sym typeface="Arial"/>
              </a:rPr>
              <a:t>(6)</a:t>
            </a:r>
            <a:r>
              <a:rPr b="0" i="0" lang="en-US" sz="2400" u="none" cap="none" strike="noStrike">
                <a:solidFill>
                  <a:srgbClr val="000000"/>
                </a:solidFill>
                <a:latin typeface="Arial"/>
                <a:ea typeface="Arial"/>
                <a:cs typeface="Arial"/>
                <a:sym typeface="Arial"/>
              </a:rPr>
              <a:t>, pixel-wise predictions are made to construct a mask. In </a:t>
            </a:r>
            <a:r>
              <a:rPr b="1" i="0" lang="en-US" sz="2400" u="none" cap="none" strike="noStrike">
                <a:solidFill>
                  <a:srgbClr val="000000"/>
                </a:solidFill>
                <a:latin typeface="Arial"/>
                <a:ea typeface="Arial"/>
                <a:cs typeface="Arial"/>
                <a:sym typeface="Arial"/>
              </a:rPr>
              <a:t>(7)</a:t>
            </a:r>
            <a:r>
              <a:rPr b="0" i="0" lang="en-US" sz="2400" u="none" cap="none" strike="noStrike">
                <a:solidFill>
                  <a:srgbClr val="000000"/>
                </a:solidFill>
                <a:latin typeface="Arial"/>
                <a:ea typeface="Arial"/>
                <a:cs typeface="Arial"/>
                <a:sym typeface="Arial"/>
              </a:rPr>
              <a:t>, bounding boxes are predicted, and classification of instances is performed.  </a:t>
            </a:r>
            <a:endParaRPr/>
          </a:p>
        </p:txBody>
      </p:sp>
      <p:sp>
        <p:nvSpPr>
          <p:cNvPr id="299" name="Google Shape;299;p1"/>
          <p:cNvSpPr txBox="1"/>
          <p:nvPr/>
        </p:nvSpPr>
        <p:spPr>
          <a:xfrm>
            <a:off x="27115366" y="11928009"/>
            <a:ext cx="7045270" cy="42165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000000"/>
                </a:solidFill>
                <a:latin typeface="Arial"/>
                <a:ea typeface="Arial"/>
                <a:cs typeface="Arial"/>
                <a:sym typeface="Arial"/>
              </a:rPr>
              <a:t>Design Choises and parameters</a:t>
            </a:r>
            <a:endParaRPr/>
          </a:p>
          <a:p>
            <a:pPr indent="0" lvl="0" marL="0" marR="0" rtl="0" algn="l">
              <a:lnSpc>
                <a:spcPct val="100000"/>
              </a:lnSpc>
              <a:spcBef>
                <a:spcPts val="0"/>
              </a:spcBef>
              <a:spcAft>
                <a:spcPts val="0"/>
              </a:spcAft>
              <a:buNone/>
            </a:pPr>
            <a:r>
              <a:rPr b="0" i="0" lang="en-US" sz="2400" u="none" cap="none" strike="noStrike">
                <a:solidFill>
                  <a:schemeClr val="dk1"/>
                </a:solidFill>
                <a:latin typeface="Arial"/>
                <a:ea typeface="Arial"/>
                <a:cs typeface="Arial"/>
                <a:sym typeface="Arial"/>
              </a:rPr>
              <a:t>The MaskRCNN is implemented via the PyTorch sub-package torchvision.models. The </a:t>
            </a:r>
            <a:r>
              <a:rPr b="0" i="0" lang="en-US" sz="2400" u="none" cap="none" strike="noStrike">
                <a:solidFill>
                  <a:srgbClr val="000000"/>
                </a:solidFill>
                <a:latin typeface="Arial"/>
                <a:ea typeface="Arial"/>
                <a:cs typeface="Arial"/>
                <a:sym typeface="Arial"/>
              </a:rPr>
              <a:t>CNN backbone is a ResNet50</a:t>
            </a:r>
            <a:r>
              <a:rPr b="0" baseline="30000" i="0" lang="en-US" sz="2400" u="none" cap="none" strike="noStrike">
                <a:solidFill>
                  <a:srgbClr val="000000"/>
                </a:solidFill>
                <a:latin typeface="Arial"/>
                <a:ea typeface="Arial"/>
                <a:cs typeface="Arial"/>
                <a:sym typeface="Arial"/>
              </a:rPr>
              <a:t>(7)</a:t>
            </a:r>
            <a:r>
              <a:rPr b="0" i="0" lang="en-US" sz="2400" u="none" cap="none" strike="noStrike">
                <a:solidFill>
                  <a:srgbClr val="000000"/>
                </a:solidFill>
                <a:latin typeface="Arial"/>
                <a:ea typeface="Arial"/>
                <a:cs typeface="Arial"/>
                <a:sym typeface="Arial"/>
              </a:rPr>
              <a:t> pre-trained on the COCO-dataset</a:t>
            </a:r>
            <a:r>
              <a:rPr b="0" baseline="30000" i="0" lang="en-US" sz="2400" u="none" cap="none" strike="noStrike">
                <a:solidFill>
                  <a:srgbClr val="000000"/>
                </a:solidFill>
                <a:latin typeface="Arial"/>
                <a:ea typeface="Arial"/>
                <a:cs typeface="Arial"/>
                <a:sym typeface="Arial"/>
              </a:rPr>
              <a:t>(8)</a:t>
            </a:r>
            <a:r>
              <a:rPr b="0" i="0" lang="en-US" sz="2400" u="none" cap="none" strike="noStrike">
                <a:solidFill>
                  <a:srgbClr val="000000"/>
                </a:solidFill>
                <a:latin typeface="Arial"/>
                <a:ea typeface="Arial"/>
                <a:cs typeface="Arial"/>
                <a:sym typeface="Arial"/>
              </a:rPr>
              <a:t> and the size of the hidden convolution layer for the mask branch is 256. SGD with momentum at 0.9, a  learning rate of 5e-3 and small L2 reguralization of 5e-4 was found to provide the best results. Additionally a small batch size of 2 was used and the model was trained for 500 epochs. </a:t>
            </a:r>
            <a:endParaRPr/>
          </a:p>
        </p:txBody>
      </p:sp>
      <p:sp>
        <p:nvSpPr>
          <p:cNvPr id="300" name="Google Shape;300;p1"/>
          <p:cNvSpPr txBox="1"/>
          <p:nvPr/>
        </p:nvSpPr>
        <p:spPr>
          <a:xfrm>
            <a:off x="27057694" y="16354477"/>
            <a:ext cx="14327680" cy="16312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000000"/>
                </a:solidFill>
                <a:latin typeface="Arial"/>
                <a:ea typeface="Arial"/>
                <a:cs typeface="Arial"/>
                <a:sym typeface="Arial"/>
              </a:rPr>
              <a:t>Tuning and training</a:t>
            </a:r>
            <a:endParaRPr/>
          </a:p>
          <a:p>
            <a:pPr indent="0" lvl="0" marL="0" marR="0" rtl="0" algn="l">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The model was tuned and trained by babysitting. Starting from the values of the implementation in the PyTorch example sensible experimentations were done trying to lower the BCEWithLogitLoss of the predicted mask from the model a resulting validation loss of </a:t>
            </a:r>
            <a:r>
              <a:rPr b="0" i="0" lang="en-US" sz="2400" u="none" cap="none" strike="noStrike">
                <a:solidFill>
                  <a:schemeClr val="dk1"/>
                </a:solidFill>
                <a:latin typeface="Arial"/>
                <a:ea typeface="Arial"/>
                <a:cs typeface="Arial"/>
                <a:sym typeface="Arial"/>
              </a:rPr>
              <a:t>~0.54 was obtained for the best model. </a:t>
            </a:r>
            <a:endParaRPr b="0" i="0" sz="2400" u="none" cap="none" strike="noStrike">
              <a:solidFill>
                <a:srgbClr val="000000"/>
              </a:solidFill>
              <a:latin typeface="Arial"/>
              <a:ea typeface="Arial"/>
              <a:cs typeface="Arial"/>
              <a:sym typeface="Arial"/>
            </a:endParaRPr>
          </a:p>
        </p:txBody>
      </p:sp>
      <p:grpSp>
        <p:nvGrpSpPr>
          <p:cNvPr id="301" name="Google Shape;301;p1"/>
          <p:cNvGrpSpPr/>
          <p:nvPr/>
        </p:nvGrpSpPr>
        <p:grpSpPr>
          <a:xfrm>
            <a:off x="27181855" y="6317673"/>
            <a:ext cx="6842458" cy="5131844"/>
            <a:chOff x="35962144" y="6341994"/>
            <a:chExt cx="7077202" cy="5307902"/>
          </a:xfrm>
        </p:grpSpPr>
        <p:pic>
          <p:nvPicPr>
            <p:cNvPr descr="Diagram&#10;&#10;Description automatically generated" id="302" name="Google Shape;302;p1"/>
            <p:cNvPicPr preferRelativeResize="0"/>
            <p:nvPr/>
          </p:nvPicPr>
          <p:blipFill rotWithShape="1">
            <a:blip r:embed="rId28">
              <a:alphaModFix/>
            </a:blip>
            <a:srcRect b="0" l="0" r="0" t="0"/>
            <a:stretch/>
          </p:blipFill>
          <p:spPr>
            <a:xfrm>
              <a:off x="35962144" y="6341994"/>
              <a:ext cx="7077202" cy="5307902"/>
            </a:xfrm>
            <a:prstGeom prst="rect">
              <a:avLst/>
            </a:prstGeom>
            <a:noFill/>
            <a:ln>
              <a:noFill/>
            </a:ln>
          </p:spPr>
        </p:pic>
        <p:sp>
          <p:nvSpPr>
            <p:cNvPr id="303" name="Google Shape;303;p1"/>
            <p:cNvSpPr txBox="1"/>
            <p:nvPr/>
          </p:nvSpPr>
          <p:spPr>
            <a:xfrm>
              <a:off x="41712056" y="10579961"/>
              <a:ext cx="56137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0000"/>
                  </a:solidFill>
                  <a:latin typeface="Arial"/>
                  <a:ea typeface="Arial"/>
                  <a:cs typeface="Arial"/>
                  <a:sym typeface="Arial"/>
                </a:rPr>
                <a:t>(1)</a:t>
              </a:r>
              <a:endParaRPr b="1" i="0" sz="1400" u="none" cap="none" strike="noStrike">
                <a:solidFill>
                  <a:srgbClr val="000000"/>
                </a:solidFill>
                <a:latin typeface="Arial"/>
                <a:ea typeface="Arial"/>
                <a:cs typeface="Arial"/>
                <a:sym typeface="Arial"/>
              </a:endParaRPr>
            </a:p>
          </p:txBody>
        </p:sp>
        <p:sp>
          <p:nvSpPr>
            <p:cNvPr id="304" name="Google Shape;304;p1"/>
            <p:cNvSpPr txBox="1"/>
            <p:nvPr/>
          </p:nvSpPr>
          <p:spPr>
            <a:xfrm>
              <a:off x="40503100" y="9430087"/>
              <a:ext cx="580631" cy="47750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0000"/>
                  </a:solidFill>
                  <a:latin typeface="Arial"/>
                  <a:ea typeface="Arial"/>
                  <a:cs typeface="Arial"/>
                  <a:sym typeface="Arial"/>
                </a:rPr>
                <a:t>(2)</a:t>
              </a:r>
              <a:endParaRPr b="1" i="0" sz="1400" u="none" cap="none" strike="noStrike">
                <a:solidFill>
                  <a:srgbClr val="000000"/>
                </a:solidFill>
                <a:latin typeface="Arial"/>
                <a:ea typeface="Arial"/>
                <a:cs typeface="Arial"/>
                <a:sym typeface="Arial"/>
              </a:endParaRPr>
            </a:p>
          </p:txBody>
        </p:sp>
        <p:sp>
          <p:nvSpPr>
            <p:cNvPr id="305" name="Google Shape;305;p1"/>
            <p:cNvSpPr txBox="1"/>
            <p:nvPr/>
          </p:nvSpPr>
          <p:spPr>
            <a:xfrm>
              <a:off x="36021425" y="9595977"/>
              <a:ext cx="56137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0000"/>
                  </a:solidFill>
                  <a:latin typeface="Arial"/>
                  <a:ea typeface="Arial"/>
                  <a:cs typeface="Arial"/>
                  <a:sym typeface="Arial"/>
                </a:rPr>
                <a:t>(3)</a:t>
              </a:r>
              <a:endParaRPr b="1" i="0" sz="1400" u="none" cap="none" strike="noStrike">
                <a:solidFill>
                  <a:srgbClr val="000000"/>
                </a:solidFill>
                <a:latin typeface="Arial"/>
                <a:ea typeface="Arial"/>
                <a:cs typeface="Arial"/>
                <a:sym typeface="Arial"/>
              </a:endParaRPr>
            </a:p>
          </p:txBody>
        </p:sp>
        <p:sp>
          <p:nvSpPr>
            <p:cNvPr id="306" name="Google Shape;306;p1"/>
            <p:cNvSpPr txBox="1"/>
            <p:nvPr/>
          </p:nvSpPr>
          <p:spPr>
            <a:xfrm>
              <a:off x="41113319" y="8821675"/>
              <a:ext cx="580631" cy="47750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0000"/>
                  </a:solidFill>
                  <a:latin typeface="Arial"/>
                  <a:ea typeface="Arial"/>
                  <a:cs typeface="Arial"/>
                  <a:sym typeface="Arial"/>
                </a:rPr>
                <a:t>(4)</a:t>
              </a:r>
              <a:endParaRPr b="1" i="0" sz="1400" u="none" cap="none" strike="noStrike">
                <a:solidFill>
                  <a:srgbClr val="000000"/>
                </a:solidFill>
                <a:latin typeface="Arial"/>
                <a:ea typeface="Arial"/>
                <a:cs typeface="Arial"/>
                <a:sym typeface="Arial"/>
              </a:endParaRPr>
            </a:p>
          </p:txBody>
        </p:sp>
        <p:sp>
          <p:nvSpPr>
            <p:cNvPr id="307" name="Google Shape;307;p1"/>
            <p:cNvSpPr txBox="1"/>
            <p:nvPr/>
          </p:nvSpPr>
          <p:spPr>
            <a:xfrm>
              <a:off x="41102678" y="8286069"/>
              <a:ext cx="580631" cy="47750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0000"/>
                  </a:solidFill>
                  <a:latin typeface="Arial"/>
                  <a:ea typeface="Arial"/>
                  <a:cs typeface="Arial"/>
                  <a:sym typeface="Arial"/>
                </a:rPr>
                <a:t>(5)</a:t>
              </a:r>
              <a:endParaRPr b="1" i="0" sz="1400" u="none" cap="none" strike="noStrike">
                <a:solidFill>
                  <a:srgbClr val="000000"/>
                </a:solidFill>
                <a:latin typeface="Arial"/>
                <a:ea typeface="Arial"/>
                <a:cs typeface="Arial"/>
                <a:sym typeface="Arial"/>
              </a:endParaRPr>
            </a:p>
          </p:txBody>
        </p:sp>
        <p:sp>
          <p:nvSpPr>
            <p:cNvPr id="308" name="Google Shape;308;p1"/>
            <p:cNvSpPr txBox="1"/>
            <p:nvPr/>
          </p:nvSpPr>
          <p:spPr>
            <a:xfrm>
              <a:off x="37092419" y="7672506"/>
              <a:ext cx="580631" cy="47750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0000"/>
                  </a:solidFill>
                  <a:latin typeface="Arial"/>
                  <a:ea typeface="Arial"/>
                  <a:cs typeface="Arial"/>
                  <a:sym typeface="Arial"/>
                </a:rPr>
                <a:t>(6)</a:t>
              </a:r>
              <a:endParaRPr b="1" i="0" sz="1400" u="none" cap="none" strike="noStrike">
                <a:solidFill>
                  <a:srgbClr val="000000"/>
                </a:solidFill>
                <a:latin typeface="Arial"/>
                <a:ea typeface="Arial"/>
                <a:cs typeface="Arial"/>
                <a:sym typeface="Arial"/>
              </a:endParaRPr>
            </a:p>
          </p:txBody>
        </p:sp>
        <p:sp>
          <p:nvSpPr>
            <p:cNvPr id="309" name="Google Shape;309;p1"/>
            <p:cNvSpPr txBox="1"/>
            <p:nvPr/>
          </p:nvSpPr>
          <p:spPr>
            <a:xfrm>
              <a:off x="41676122" y="7629289"/>
              <a:ext cx="580631" cy="47750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0000"/>
                  </a:solidFill>
                  <a:latin typeface="Arial"/>
                  <a:ea typeface="Arial"/>
                  <a:cs typeface="Arial"/>
                  <a:sym typeface="Arial"/>
                </a:rPr>
                <a:t>(7)</a:t>
              </a:r>
              <a:endParaRPr b="1" i="0" sz="1400" u="none" cap="none" strike="noStrik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Sam</dc:creator>
</cp:coreProperties>
</file>